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7" r:id="rId14"/>
    <p:sldId id="269" r:id="rId15"/>
    <p:sldId id="270" r:id="rId16"/>
    <p:sldId id="271" r:id="rId17"/>
    <p:sldId id="272" r:id="rId18"/>
    <p:sldId id="274" r:id="rId19"/>
    <p:sldId id="277" r:id="rId20"/>
    <p:sldId id="278" r:id="rId21"/>
    <p:sldId id="273" r:id="rId22"/>
    <p:sldId id="275" r:id="rId23"/>
    <p:sldId id="279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EF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3FB577-36C2-684E-B727-437984E3A8AE}" v="2014" dt="2024-03-23T16:42:16.72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>
        <p:scale>
          <a:sx n="68" d="100"/>
          <a:sy n="68" d="100"/>
        </p:scale>
        <p:origin x="1080" y="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sain, Maajid Ali (mah2ksc)" userId="ba5245a8-8387-4f2e-bb6d-878d1ffd07a0" providerId="ADAL" clId="{7E3FB577-36C2-684E-B727-437984E3A8AE}"/>
    <pc:docChg chg="undo redo custSel addSld delSld modSld sldOrd">
      <pc:chgData name="Husain, Maajid Ali (mah2ksc)" userId="ba5245a8-8387-4f2e-bb6d-878d1ffd07a0" providerId="ADAL" clId="{7E3FB577-36C2-684E-B727-437984E3A8AE}" dt="2024-03-23T16:42:38.313" v="10993" actId="26606"/>
      <pc:docMkLst>
        <pc:docMk/>
      </pc:docMkLst>
      <pc:sldChg chg="addSp modSp mod">
        <pc:chgData name="Husain, Maajid Ali (mah2ksc)" userId="ba5245a8-8387-4f2e-bb6d-878d1ffd07a0" providerId="ADAL" clId="{7E3FB577-36C2-684E-B727-437984E3A8AE}" dt="2024-03-22T02:43:34.608" v="9731" actId="1076"/>
        <pc:sldMkLst>
          <pc:docMk/>
          <pc:sldMk cId="3955214046" sldId="256"/>
        </pc:sldMkLst>
        <pc:spChg chg="mod">
          <ac:chgData name="Husain, Maajid Ali (mah2ksc)" userId="ba5245a8-8387-4f2e-bb6d-878d1ffd07a0" providerId="ADAL" clId="{7E3FB577-36C2-684E-B727-437984E3A8AE}" dt="2024-03-22T02:42:57.144" v="9726" actId="14100"/>
          <ac:spMkLst>
            <pc:docMk/>
            <pc:sldMk cId="3955214046" sldId="256"/>
            <ac:spMk id="5" creationId="{CAFF0B83-D187-44FC-9B4B-E45F0F088CF1}"/>
          </ac:spMkLst>
        </pc:spChg>
        <pc:picChg chg="add mod">
          <ac:chgData name="Husain, Maajid Ali (mah2ksc)" userId="ba5245a8-8387-4f2e-bb6d-878d1ffd07a0" providerId="ADAL" clId="{7E3FB577-36C2-684E-B727-437984E3A8AE}" dt="2024-03-22T02:42:51.505" v="9724" actId="931"/>
          <ac:picMkLst>
            <pc:docMk/>
            <pc:sldMk cId="3955214046" sldId="256"/>
            <ac:picMk id="3" creationId="{09029944-9F55-F253-7716-51A478B6FA08}"/>
          </ac:picMkLst>
        </pc:picChg>
        <pc:picChg chg="add mod">
          <ac:chgData name="Husain, Maajid Ali (mah2ksc)" userId="ba5245a8-8387-4f2e-bb6d-878d1ffd07a0" providerId="ADAL" clId="{7E3FB577-36C2-684E-B727-437984E3A8AE}" dt="2024-03-22T02:43:34.608" v="9731" actId="1076"/>
          <ac:picMkLst>
            <pc:docMk/>
            <pc:sldMk cId="3955214046" sldId="256"/>
            <ac:picMk id="6" creationId="{AD8F0B64-76EC-CFAF-F969-3B3EC35C4435}"/>
          </ac:picMkLst>
        </pc:picChg>
      </pc:sldChg>
      <pc:sldChg chg="addSp modSp mod">
        <pc:chgData name="Husain, Maajid Ali (mah2ksc)" userId="ba5245a8-8387-4f2e-bb6d-878d1ffd07a0" providerId="ADAL" clId="{7E3FB577-36C2-684E-B727-437984E3A8AE}" dt="2024-03-20T14:28:15.169" v="1696" actId="14838"/>
        <pc:sldMkLst>
          <pc:docMk/>
          <pc:sldMk cId="236549943" sldId="257"/>
        </pc:sldMkLst>
        <pc:spChg chg="add mod">
          <ac:chgData name="Husain, Maajid Ali (mah2ksc)" userId="ba5245a8-8387-4f2e-bb6d-878d1ffd07a0" providerId="ADAL" clId="{7E3FB577-36C2-684E-B727-437984E3A8AE}" dt="2024-03-20T14:28:15.169" v="1696" actId="14838"/>
          <ac:spMkLst>
            <pc:docMk/>
            <pc:sldMk cId="236549943" sldId="257"/>
            <ac:spMk id="25" creationId="{64ACF66C-A2D7-1EA7-BA8D-F09903401313}"/>
          </ac:spMkLst>
        </pc:spChg>
      </pc:sldChg>
      <pc:sldChg chg="addSp delSp modSp mod">
        <pc:chgData name="Husain, Maajid Ali (mah2ksc)" userId="ba5245a8-8387-4f2e-bb6d-878d1ffd07a0" providerId="ADAL" clId="{7E3FB577-36C2-684E-B727-437984E3A8AE}" dt="2024-03-20T14:12:06.388" v="1129"/>
        <pc:sldMkLst>
          <pc:docMk/>
          <pc:sldMk cId="1530298752" sldId="258"/>
        </pc:sldMkLst>
        <pc:spChg chg="mod">
          <ac:chgData name="Husain, Maajid Ali (mah2ksc)" userId="ba5245a8-8387-4f2e-bb6d-878d1ffd07a0" providerId="ADAL" clId="{7E3FB577-36C2-684E-B727-437984E3A8AE}" dt="2024-03-19T22:17:34.554" v="274" actId="14861"/>
          <ac:spMkLst>
            <pc:docMk/>
            <pc:sldMk cId="1530298752" sldId="258"/>
            <ac:spMk id="3" creationId="{BFEB4332-4C3E-4BAE-21CC-2B3646A95E52}"/>
          </ac:spMkLst>
        </pc:spChg>
        <pc:spChg chg="mod">
          <ac:chgData name="Husain, Maajid Ali (mah2ksc)" userId="ba5245a8-8387-4f2e-bb6d-878d1ffd07a0" providerId="ADAL" clId="{7E3FB577-36C2-684E-B727-437984E3A8AE}" dt="2024-03-19T22:12:35.745" v="49" actId="1076"/>
          <ac:spMkLst>
            <pc:docMk/>
            <pc:sldMk cId="1530298752" sldId="258"/>
            <ac:spMk id="4" creationId="{D857F55C-E8EE-3452-C8A4-E94B5AD08658}"/>
          </ac:spMkLst>
        </pc:spChg>
        <pc:spChg chg="del">
          <ac:chgData name="Husain, Maajid Ali (mah2ksc)" userId="ba5245a8-8387-4f2e-bb6d-878d1ffd07a0" providerId="ADAL" clId="{7E3FB577-36C2-684E-B727-437984E3A8AE}" dt="2024-03-19T22:06:51.355" v="1"/>
          <ac:spMkLst>
            <pc:docMk/>
            <pc:sldMk cId="1530298752" sldId="258"/>
            <ac:spMk id="5" creationId="{8BE69410-86FF-7DC1-34F1-D0C39B0CD518}"/>
          </ac:spMkLst>
        </pc:spChg>
        <pc:spChg chg="add mod">
          <ac:chgData name="Husain, Maajid Ali (mah2ksc)" userId="ba5245a8-8387-4f2e-bb6d-878d1ffd07a0" providerId="ADAL" clId="{7E3FB577-36C2-684E-B727-437984E3A8AE}" dt="2024-03-19T22:14:18.248" v="255" actId="255"/>
          <ac:spMkLst>
            <pc:docMk/>
            <pc:sldMk cId="1530298752" sldId="258"/>
            <ac:spMk id="6" creationId="{540C54CD-FFB6-3AF5-6DBE-C46166876562}"/>
          </ac:spMkLst>
        </pc:spChg>
        <pc:spChg chg="add del mod">
          <ac:chgData name="Husain, Maajid Ali (mah2ksc)" userId="ba5245a8-8387-4f2e-bb6d-878d1ffd07a0" providerId="ADAL" clId="{7E3FB577-36C2-684E-B727-437984E3A8AE}" dt="2024-03-20T14:12:06.388" v="1129"/>
          <ac:spMkLst>
            <pc:docMk/>
            <pc:sldMk cId="1530298752" sldId="258"/>
            <ac:spMk id="17" creationId="{4E45810E-58BA-EB65-9374-7EE35FFA562F}"/>
          </ac:spMkLst>
        </pc:spChg>
        <pc:spChg chg="mod">
          <ac:chgData name="Husain, Maajid Ali (mah2ksc)" userId="ba5245a8-8387-4f2e-bb6d-878d1ffd07a0" providerId="ADAL" clId="{7E3FB577-36C2-684E-B727-437984E3A8AE}" dt="2024-03-20T14:12:01.596" v="1123" actId="20577"/>
          <ac:spMkLst>
            <pc:docMk/>
            <pc:sldMk cId="1530298752" sldId="258"/>
            <ac:spMk id="22" creationId="{AF988585-06EE-37DA-4164-2E65FEDFBEEC}"/>
          </ac:spMkLst>
        </pc:spChg>
        <pc:spChg chg="mod">
          <ac:chgData name="Husain, Maajid Ali (mah2ksc)" userId="ba5245a8-8387-4f2e-bb6d-878d1ffd07a0" providerId="ADAL" clId="{7E3FB577-36C2-684E-B727-437984E3A8AE}" dt="2024-03-20T14:12:04.629" v="1127" actId="20577"/>
          <ac:spMkLst>
            <pc:docMk/>
            <pc:sldMk cId="1530298752" sldId="258"/>
            <ac:spMk id="23" creationId="{E59A0677-EF78-6FD5-C13D-720C0C3D39D7}"/>
          </ac:spMkLst>
        </pc:spChg>
        <pc:picChg chg="add mod">
          <ac:chgData name="Husain, Maajid Ali (mah2ksc)" userId="ba5245a8-8387-4f2e-bb6d-878d1ffd07a0" providerId="ADAL" clId="{7E3FB577-36C2-684E-B727-437984E3A8AE}" dt="2024-03-19T22:17:17.749" v="273" actId="14861"/>
          <ac:picMkLst>
            <pc:docMk/>
            <pc:sldMk cId="1530298752" sldId="258"/>
            <ac:picMk id="16" creationId="{CC04E4B5-5533-30B5-92A2-D2D0E3FC0D7E}"/>
          </ac:picMkLst>
        </pc:picChg>
        <pc:picChg chg="add mod">
          <ac:chgData name="Husain, Maajid Ali (mah2ksc)" userId="ba5245a8-8387-4f2e-bb6d-878d1ffd07a0" providerId="ADAL" clId="{7E3FB577-36C2-684E-B727-437984E3A8AE}" dt="2024-03-19T22:17:17.749" v="273" actId="14861"/>
          <ac:picMkLst>
            <pc:docMk/>
            <pc:sldMk cId="1530298752" sldId="258"/>
            <ac:picMk id="1026" creationId="{09081926-A1D8-913A-2841-7E99EE9AB84F}"/>
          </ac:picMkLst>
        </pc:picChg>
        <pc:picChg chg="add mod">
          <ac:chgData name="Husain, Maajid Ali (mah2ksc)" userId="ba5245a8-8387-4f2e-bb6d-878d1ffd07a0" providerId="ADAL" clId="{7E3FB577-36C2-684E-B727-437984E3A8AE}" dt="2024-03-19T22:17:17.749" v="273" actId="14861"/>
          <ac:picMkLst>
            <pc:docMk/>
            <pc:sldMk cId="1530298752" sldId="258"/>
            <ac:picMk id="1028" creationId="{C69E5D40-0781-6BE7-1F04-D3C7970BD9F5}"/>
          </ac:picMkLst>
        </pc:picChg>
      </pc:sldChg>
      <pc:sldChg chg="modSp add del mod">
        <pc:chgData name="Husain, Maajid Ali (mah2ksc)" userId="ba5245a8-8387-4f2e-bb6d-878d1ffd07a0" providerId="ADAL" clId="{7E3FB577-36C2-684E-B727-437984E3A8AE}" dt="2024-03-19T22:17:42.136" v="275" actId="2696"/>
        <pc:sldMkLst>
          <pc:docMk/>
          <pc:sldMk cId="321648734" sldId="259"/>
        </pc:sldMkLst>
        <pc:spChg chg="mod">
          <ac:chgData name="Husain, Maajid Ali (mah2ksc)" userId="ba5245a8-8387-4f2e-bb6d-878d1ffd07a0" providerId="ADAL" clId="{7E3FB577-36C2-684E-B727-437984E3A8AE}" dt="2024-03-19T22:10:48.421" v="21" actId="20577"/>
          <ac:spMkLst>
            <pc:docMk/>
            <pc:sldMk cId="321648734" sldId="259"/>
            <ac:spMk id="3" creationId="{BFEB4332-4C3E-4BAE-21CC-2B3646A95E52}"/>
          </ac:spMkLst>
        </pc:spChg>
        <pc:spChg chg="mod">
          <ac:chgData name="Husain, Maajid Ali (mah2ksc)" userId="ba5245a8-8387-4f2e-bb6d-878d1ffd07a0" providerId="ADAL" clId="{7E3FB577-36C2-684E-B727-437984E3A8AE}" dt="2024-03-19T22:11:02.657" v="28" actId="20577"/>
          <ac:spMkLst>
            <pc:docMk/>
            <pc:sldMk cId="321648734" sldId="259"/>
            <ac:spMk id="4" creationId="{D857F55C-E8EE-3452-C8A4-E94B5AD08658}"/>
          </ac:spMkLst>
        </pc:spChg>
        <pc:spChg chg="mod">
          <ac:chgData name="Husain, Maajid Ali (mah2ksc)" userId="ba5245a8-8387-4f2e-bb6d-878d1ffd07a0" providerId="ADAL" clId="{7E3FB577-36C2-684E-B727-437984E3A8AE}" dt="2024-03-19T22:11:08.695" v="32" actId="20577"/>
          <ac:spMkLst>
            <pc:docMk/>
            <pc:sldMk cId="321648734" sldId="259"/>
            <ac:spMk id="19" creationId="{37895724-FE26-2C54-72A7-120E39AEB3C7}"/>
          </ac:spMkLst>
        </pc:spChg>
        <pc:spChg chg="mod">
          <ac:chgData name="Husain, Maajid Ali (mah2ksc)" userId="ba5245a8-8387-4f2e-bb6d-878d1ffd07a0" providerId="ADAL" clId="{7E3FB577-36C2-684E-B727-437984E3A8AE}" dt="2024-03-19T22:11:23.460" v="36" actId="20577"/>
          <ac:spMkLst>
            <pc:docMk/>
            <pc:sldMk cId="321648734" sldId="259"/>
            <ac:spMk id="20" creationId="{FBEA0A6A-FC18-B2D9-6AF9-504D567672A1}"/>
          </ac:spMkLst>
        </pc:spChg>
        <pc:spChg chg="mod">
          <ac:chgData name="Husain, Maajid Ali (mah2ksc)" userId="ba5245a8-8387-4f2e-bb6d-878d1ffd07a0" providerId="ADAL" clId="{7E3FB577-36C2-684E-B727-437984E3A8AE}" dt="2024-03-19T22:11:33.597" v="38" actId="20577"/>
          <ac:spMkLst>
            <pc:docMk/>
            <pc:sldMk cId="321648734" sldId="259"/>
            <ac:spMk id="21" creationId="{47A448BD-1011-21E9-D67A-49D7CBD0F5D7}"/>
          </ac:spMkLst>
        </pc:spChg>
        <pc:spChg chg="mod">
          <ac:chgData name="Husain, Maajid Ali (mah2ksc)" userId="ba5245a8-8387-4f2e-bb6d-878d1ffd07a0" providerId="ADAL" clId="{7E3FB577-36C2-684E-B727-437984E3A8AE}" dt="2024-03-19T22:11:45.163" v="42" actId="20577"/>
          <ac:spMkLst>
            <pc:docMk/>
            <pc:sldMk cId="321648734" sldId="259"/>
            <ac:spMk id="22" creationId="{AF988585-06EE-37DA-4164-2E65FEDFBEEC}"/>
          </ac:spMkLst>
        </pc:spChg>
        <pc:spChg chg="mod">
          <ac:chgData name="Husain, Maajid Ali (mah2ksc)" userId="ba5245a8-8387-4f2e-bb6d-878d1ffd07a0" providerId="ADAL" clId="{7E3FB577-36C2-684E-B727-437984E3A8AE}" dt="2024-03-19T22:11:53.984" v="46" actId="20577"/>
          <ac:spMkLst>
            <pc:docMk/>
            <pc:sldMk cId="321648734" sldId="259"/>
            <ac:spMk id="23" creationId="{E59A0677-EF78-6FD5-C13D-720C0C3D39D7}"/>
          </ac:spMkLst>
        </pc:spChg>
      </pc:sldChg>
      <pc:sldChg chg="addSp delSp modSp add mod">
        <pc:chgData name="Husain, Maajid Ali (mah2ksc)" userId="ba5245a8-8387-4f2e-bb6d-878d1ffd07a0" providerId="ADAL" clId="{7E3FB577-36C2-684E-B727-437984E3A8AE}" dt="2024-03-20T14:12:12.017" v="1137" actId="20577"/>
        <pc:sldMkLst>
          <pc:docMk/>
          <pc:sldMk cId="3496358120" sldId="259"/>
        </pc:sldMkLst>
        <pc:spChg chg="mod">
          <ac:chgData name="Husain, Maajid Ali (mah2ksc)" userId="ba5245a8-8387-4f2e-bb6d-878d1ffd07a0" providerId="ADAL" clId="{7E3FB577-36C2-684E-B727-437984E3A8AE}" dt="2024-03-19T22:17:56.076" v="277" actId="14100"/>
          <ac:spMkLst>
            <pc:docMk/>
            <pc:sldMk cId="3496358120" sldId="259"/>
            <ac:spMk id="3" creationId="{BFEB4332-4C3E-4BAE-21CC-2B3646A95E52}"/>
          </ac:spMkLst>
        </pc:spChg>
        <pc:spChg chg="mod">
          <ac:chgData name="Husain, Maajid Ali (mah2ksc)" userId="ba5245a8-8387-4f2e-bb6d-878d1ffd07a0" providerId="ADAL" clId="{7E3FB577-36C2-684E-B727-437984E3A8AE}" dt="2024-03-19T22:18:25.409" v="314" actId="313"/>
          <ac:spMkLst>
            <pc:docMk/>
            <pc:sldMk cId="3496358120" sldId="259"/>
            <ac:spMk id="4" creationId="{D857F55C-E8EE-3452-C8A4-E94B5AD08658}"/>
          </ac:spMkLst>
        </pc:spChg>
        <pc:spChg chg="mod">
          <ac:chgData name="Husain, Maajid Ali (mah2ksc)" userId="ba5245a8-8387-4f2e-bb6d-878d1ffd07a0" providerId="ADAL" clId="{7E3FB577-36C2-684E-B727-437984E3A8AE}" dt="2024-03-19T22:19:29.618" v="480" actId="20577"/>
          <ac:spMkLst>
            <pc:docMk/>
            <pc:sldMk cId="3496358120" sldId="259"/>
            <ac:spMk id="6" creationId="{540C54CD-FFB6-3AF5-6DBE-C46166876562}"/>
          </ac:spMkLst>
        </pc:spChg>
        <pc:spChg chg="mod">
          <ac:chgData name="Husain, Maajid Ali (mah2ksc)" userId="ba5245a8-8387-4f2e-bb6d-878d1ffd07a0" providerId="ADAL" clId="{7E3FB577-36C2-684E-B727-437984E3A8AE}" dt="2024-03-20T14:12:09.559" v="1133" actId="20577"/>
          <ac:spMkLst>
            <pc:docMk/>
            <pc:sldMk cId="3496358120" sldId="259"/>
            <ac:spMk id="22" creationId="{AF988585-06EE-37DA-4164-2E65FEDFBEEC}"/>
          </ac:spMkLst>
        </pc:spChg>
        <pc:spChg chg="mod">
          <ac:chgData name="Husain, Maajid Ali (mah2ksc)" userId="ba5245a8-8387-4f2e-bb6d-878d1ffd07a0" providerId="ADAL" clId="{7E3FB577-36C2-684E-B727-437984E3A8AE}" dt="2024-03-20T14:12:12.017" v="1137" actId="20577"/>
          <ac:spMkLst>
            <pc:docMk/>
            <pc:sldMk cId="3496358120" sldId="259"/>
            <ac:spMk id="23" creationId="{E59A0677-EF78-6FD5-C13D-720C0C3D39D7}"/>
          </ac:spMkLst>
        </pc:spChg>
        <pc:picChg chg="del">
          <ac:chgData name="Husain, Maajid Ali (mah2ksc)" userId="ba5245a8-8387-4f2e-bb6d-878d1ffd07a0" providerId="ADAL" clId="{7E3FB577-36C2-684E-B727-437984E3A8AE}" dt="2024-03-19T22:19:33.783" v="483" actId="478"/>
          <ac:picMkLst>
            <pc:docMk/>
            <pc:sldMk cId="3496358120" sldId="259"/>
            <ac:picMk id="16" creationId="{CC04E4B5-5533-30B5-92A2-D2D0E3FC0D7E}"/>
          </ac:picMkLst>
        </pc:picChg>
        <pc:picChg chg="del">
          <ac:chgData name="Husain, Maajid Ali (mah2ksc)" userId="ba5245a8-8387-4f2e-bb6d-878d1ffd07a0" providerId="ADAL" clId="{7E3FB577-36C2-684E-B727-437984E3A8AE}" dt="2024-03-19T22:19:31.689" v="481" actId="478"/>
          <ac:picMkLst>
            <pc:docMk/>
            <pc:sldMk cId="3496358120" sldId="259"/>
            <ac:picMk id="1026" creationId="{09081926-A1D8-913A-2841-7E99EE9AB84F}"/>
          </ac:picMkLst>
        </pc:picChg>
        <pc:picChg chg="del">
          <ac:chgData name="Husain, Maajid Ali (mah2ksc)" userId="ba5245a8-8387-4f2e-bb6d-878d1ffd07a0" providerId="ADAL" clId="{7E3FB577-36C2-684E-B727-437984E3A8AE}" dt="2024-03-19T22:19:33.120" v="482" actId="478"/>
          <ac:picMkLst>
            <pc:docMk/>
            <pc:sldMk cId="3496358120" sldId="259"/>
            <ac:picMk id="1028" creationId="{C69E5D40-0781-6BE7-1F04-D3C7970BD9F5}"/>
          </ac:picMkLst>
        </pc:picChg>
        <pc:picChg chg="add mod">
          <ac:chgData name="Husain, Maajid Ali (mah2ksc)" userId="ba5245a8-8387-4f2e-bb6d-878d1ffd07a0" providerId="ADAL" clId="{7E3FB577-36C2-684E-B727-437984E3A8AE}" dt="2024-03-19T22:21:43.645" v="518" actId="1076"/>
          <ac:picMkLst>
            <pc:docMk/>
            <pc:sldMk cId="3496358120" sldId="259"/>
            <ac:picMk id="3074" creationId="{6A67F8FA-7F8B-FC5F-A341-7F454131E556}"/>
          </ac:picMkLst>
        </pc:picChg>
        <pc:picChg chg="add mod">
          <ac:chgData name="Husain, Maajid Ali (mah2ksc)" userId="ba5245a8-8387-4f2e-bb6d-878d1ffd07a0" providerId="ADAL" clId="{7E3FB577-36C2-684E-B727-437984E3A8AE}" dt="2024-03-19T22:21:43.645" v="518" actId="1076"/>
          <ac:picMkLst>
            <pc:docMk/>
            <pc:sldMk cId="3496358120" sldId="259"/>
            <ac:picMk id="3076" creationId="{A506574B-25F5-BF33-60EB-98BFD5C4029E}"/>
          </ac:picMkLst>
        </pc:picChg>
        <pc:picChg chg="add mod">
          <ac:chgData name="Husain, Maajid Ali (mah2ksc)" userId="ba5245a8-8387-4f2e-bb6d-878d1ffd07a0" providerId="ADAL" clId="{7E3FB577-36C2-684E-B727-437984E3A8AE}" dt="2024-03-19T22:21:43.645" v="518" actId="1076"/>
          <ac:picMkLst>
            <pc:docMk/>
            <pc:sldMk cId="3496358120" sldId="259"/>
            <ac:picMk id="3078" creationId="{13323F92-2779-6624-E2D9-FAE8143F0F3E}"/>
          </ac:picMkLst>
        </pc:picChg>
      </pc:sldChg>
      <pc:sldChg chg="addSp delSp modSp add mod">
        <pc:chgData name="Husain, Maajid Ali (mah2ksc)" userId="ba5245a8-8387-4f2e-bb6d-878d1ffd07a0" providerId="ADAL" clId="{7E3FB577-36C2-684E-B727-437984E3A8AE}" dt="2024-03-20T14:12:18.444" v="1145" actId="20577"/>
        <pc:sldMkLst>
          <pc:docMk/>
          <pc:sldMk cId="384314724" sldId="260"/>
        </pc:sldMkLst>
        <pc:spChg chg="mod">
          <ac:chgData name="Husain, Maajid Ali (mah2ksc)" userId="ba5245a8-8387-4f2e-bb6d-878d1ffd07a0" providerId="ADAL" clId="{7E3FB577-36C2-684E-B727-437984E3A8AE}" dt="2024-03-20T14:04:14.197" v="819" actId="14100"/>
          <ac:spMkLst>
            <pc:docMk/>
            <pc:sldMk cId="384314724" sldId="260"/>
            <ac:spMk id="3" creationId="{BFEB4332-4C3E-4BAE-21CC-2B3646A95E52}"/>
          </ac:spMkLst>
        </pc:spChg>
        <pc:spChg chg="mod">
          <ac:chgData name="Husain, Maajid Ali (mah2ksc)" userId="ba5245a8-8387-4f2e-bb6d-878d1ffd07a0" providerId="ADAL" clId="{7E3FB577-36C2-684E-B727-437984E3A8AE}" dt="2024-03-20T14:04:19.243" v="823" actId="20577"/>
          <ac:spMkLst>
            <pc:docMk/>
            <pc:sldMk cId="384314724" sldId="260"/>
            <ac:spMk id="4" creationId="{D857F55C-E8EE-3452-C8A4-E94B5AD08658}"/>
          </ac:spMkLst>
        </pc:spChg>
        <pc:spChg chg="mod">
          <ac:chgData name="Husain, Maajid Ali (mah2ksc)" userId="ba5245a8-8387-4f2e-bb6d-878d1ffd07a0" providerId="ADAL" clId="{7E3FB577-36C2-684E-B727-437984E3A8AE}" dt="2024-03-20T14:01:29.308" v="778" actId="313"/>
          <ac:spMkLst>
            <pc:docMk/>
            <pc:sldMk cId="384314724" sldId="260"/>
            <ac:spMk id="6" creationId="{540C54CD-FFB6-3AF5-6DBE-C46166876562}"/>
          </ac:spMkLst>
        </pc:spChg>
        <pc:spChg chg="mod">
          <ac:chgData name="Husain, Maajid Ali (mah2ksc)" userId="ba5245a8-8387-4f2e-bb6d-878d1ffd07a0" providerId="ADAL" clId="{7E3FB577-36C2-684E-B727-437984E3A8AE}" dt="2024-03-20T14:12:15.956" v="1141" actId="20577"/>
          <ac:spMkLst>
            <pc:docMk/>
            <pc:sldMk cId="384314724" sldId="260"/>
            <ac:spMk id="22" creationId="{AF988585-06EE-37DA-4164-2E65FEDFBEEC}"/>
          </ac:spMkLst>
        </pc:spChg>
        <pc:spChg chg="mod">
          <ac:chgData name="Husain, Maajid Ali (mah2ksc)" userId="ba5245a8-8387-4f2e-bb6d-878d1ffd07a0" providerId="ADAL" clId="{7E3FB577-36C2-684E-B727-437984E3A8AE}" dt="2024-03-20T14:12:18.444" v="1145" actId="20577"/>
          <ac:spMkLst>
            <pc:docMk/>
            <pc:sldMk cId="384314724" sldId="260"/>
            <ac:spMk id="23" creationId="{E59A0677-EF78-6FD5-C13D-720C0C3D39D7}"/>
          </ac:spMkLst>
        </pc:spChg>
        <pc:picChg chg="add mod">
          <ac:chgData name="Husain, Maajid Ali (mah2ksc)" userId="ba5245a8-8387-4f2e-bb6d-878d1ffd07a0" providerId="ADAL" clId="{7E3FB577-36C2-684E-B727-437984E3A8AE}" dt="2024-03-20T14:04:07.945" v="818" actId="1038"/>
          <ac:picMkLst>
            <pc:docMk/>
            <pc:sldMk cId="384314724" sldId="260"/>
            <ac:picMk id="2" creationId="{88C9D5BE-BE09-4E7B-71A5-92244CF23B67}"/>
          </ac:picMkLst>
        </pc:picChg>
        <pc:picChg chg="add mod">
          <ac:chgData name="Husain, Maajid Ali (mah2ksc)" userId="ba5245a8-8387-4f2e-bb6d-878d1ffd07a0" providerId="ADAL" clId="{7E3FB577-36C2-684E-B727-437984E3A8AE}" dt="2024-03-20T14:04:07.945" v="818" actId="1038"/>
          <ac:picMkLst>
            <pc:docMk/>
            <pc:sldMk cId="384314724" sldId="260"/>
            <ac:picMk id="5" creationId="{0618E7DF-C879-ED37-663F-DC3D00E35091}"/>
          </ac:picMkLst>
        </pc:picChg>
        <pc:picChg chg="del">
          <ac:chgData name="Husain, Maajid Ali (mah2ksc)" userId="ba5245a8-8387-4f2e-bb6d-878d1ffd07a0" providerId="ADAL" clId="{7E3FB577-36C2-684E-B727-437984E3A8AE}" dt="2024-03-20T14:01:31.361" v="779" actId="478"/>
          <ac:picMkLst>
            <pc:docMk/>
            <pc:sldMk cId="384314724" sldId="260"/>
            <ac:picMk id="3074" creationId="{6A67F8FA-7F8B-FC5F-A341-7F454131E556}"/>
          </ac:picMkLst>
        </pc:picChg>
        <pc:picChg chg="del">
          <ac:chgData name="Husain, Maajid Ali (mah2ksc)" userId="ba5245a8-8387-4f2e-bb6d-878d1ffd07a0" providerId="ADAL" clId="{7E3FB577-36C2-684E-B727-437984E3A8AE}" dt="2024-03-20T14:01:33.323" v="781" actId="478"/>
          <ac:picMkLst>
            <pc:docMk/>
            <pc:sldMk cId="384314724" sldId="260"/>
            <ac:picMk id="3076" creationId="{A506574B-25F5-BF33-60EB-98BFD5C4029E}"/>
          </ac:picMkLst>
        </pc:picChg>
        <pc:picChg chg="del">
          <ac:chgData name="Husain, Maajid Ali (mah2ksc)" userId="ba5245a8-8387-4f2e-bb6d-878d1ffd07a0" providerId="ADAL" clId="{7E3FB577-36C2-684E-B727-437984E3A8AE}" dt="2024-03-20T14:01:32.665" v="780" actId="478"/>
          <ac:picMkLst>
            <pc:docMk/>
            <pc:sldMk cId="384314724" sldId="260"/>
            <ac:picMk id="3078" creationId="{13323F92-2779-6624-E2D9-FAE8143F0F3E}"/>
          </ac:picMkLst>
        </pc:picChg>
      </pc:sldChg>
      <pc:sldChg chg="addSp delSp modSp add mod">
        <pc:chgData name="Husain, Maajid Ali (mah2ksc)" userId="ba5245a8-8387-4f2e-bb6d-878d1ffd07a0" providerId="ADAL" clId="{7E3FB577-36C2-684E-B727-437984E3A8AE}" dt="2024-03-20T14:17:54.609" v="1276" actId="20577"/>
        <pc:sldMkLst>
          <pc:docMk/>
          <pc:sldMk cId="3725028920" sldId="261"/>
        </pc:sldMkLst>
        <pc:spChg chg="mod">
          <ac:chgData name="Husain, Maajid Ali (mah2ksc)" userId="ba5245a8-8387-4f2e-bb6d-878d1ffd07a0" providerId="ADAL" clId="{7E3FB577-36C2-684E-B727-437984E3A8AE}" dt="2024-03-20T14:06:52.182" v="885" actId="14100"/>
          <ac:spMkLst>
            <pc:docMk/>
            <pc:sldMk cId="3725028920" sldId="261"/>
            <ac:spMk id="3" creationId="{BFEB4332-4C3E-4BAE-21CC-2B3646A95E52}"/>
          </ac:spMkLst>
        </pc:spChg>
        <pc:spChg chg="mod">
          <ac:chgData name="Husain, Maajid Ali (mah2ksc)" userId="ba5245a8-8387-4f2e-bb6d-878d1ffd07a0" providerId="ADAL" clId="{7E3FB577-36C2-684E-B727-437984E3A8AE}" dt="2024-03-20T14:17:54.609" v="1276" actId="20577"/>
          <ac:spMkLst>
            <pc:docMk/>
            <pc:sldMk cId="3725028920" sldId="261"/>
            <ac:spMk id="4" creationId="{D857F55C-E8EE-3452-C8A4-E94B5AD08658}"/>
          </ac:spMkLst>
        </pc:spChg>
        <pc:spChg chg="mod">
          <ac:chgData name="Husain, Maajid Ali (mah2ksc)" userId="ba5245a8-8387-4f2e-bb6d-878d1ffd07a0" providerId="ADAL" clId="{7E3FB577-36C2-684E-B727-437984E3A8AE}" dt="2024-03-20T14:09:24.338" v="1051" actId="313"/>
          <ac:spMkLst>
            <pc:docMk/>
            <pc:sldMk cId="3725028920" sldId="261"/>
            <ac:spMk id="6" creationId="{540C54CD-FFB6-3AF5-6DBE-C46166876562}"/>
          </ac:spMkLst>
        </pc:spChg>
        <pc:spChg chg="mod">
          <ac:chgData name="Husain, Maajid Ali (mah2ksc)" userId="ba5245a8-8387-4f2e-bb6d-878d1ffd07a0" providerId="ADAL" clId="{7E3FB577-36C2-684E-B727-437984E3A8AE}" dt="2024-03-20T14:12:22.049" v="1149" actId="20577"/>
          <ac:spMkLst>
            <pc:docMk/>
            <pc:sldMk cId="3725028920" sldId="261"/>
            <ac:spMk id="22" creationId="{AF988585-06EE-37DA-4164-2E65FEDFBEEC}"/>
          </ac:spMkLst>
        </pc:spChg>
        <pc:spChg chg="mod">
          <ac:chgData name="Husain, Maajid Ali (mah2ksc)" userId="ba5245a8-8387-4f2e-bb6d-878d1ffd07a0" providerId="ADAL" clId="{7E3FB577-36C2-684E-B727-437984E3A8AE}" dt="2024-03-20T14:12:24.223" v="1153" actId="20577"/>
          <ac:spMkLst>
            <pc:docMk/>
            <pc:sldMk cId="3725028920" sldId="261"/>
            <ac:spMk id="23" creationId="{E59A0677-EF78-6FD5-C13D-720C0C3D39D7}"/>
          </ac:spMkLst>
        </pc:spChg>
        <pc:picChg chg="del">
          <ac:chgData name="Husain, Maajid Ali (mah2ksc)" userId="ba5245a8-8387-4f2e-bb6d-878d1ffd07a0" providerId="ADAL" clId="{7E3FB577-36C2-684E-B727-437984E3A8AE}" dt="2024-03-20T14:09:27.042" v="1052" actId="478"/>
          <ac:picMkLst>
            <pc:docMk/>
            <pc:sldMk cId="3725028920" sldId="261"/>
            <ac:picMk id="2" creationId="{88C9D5BE-BE09-4E7B-71A5-92244CF23B67}"/>
          </ac:picMkLst>
        </pc:picChg>
        <pc:picChg chg="del">
          <ac:chgData name="Husain, Maajid Ali (mah2ksc)" userId="ba5245a8-8387-4f2e-bb6d-878d1ffd07a0" providerId="ADAL" clId="{7E3FB577-36C2-684E-B727-437984E3A8AE}" dt="2024-03-20T14:09:28.170" v="1053" actId="478"/>
          <ac:picMkLst>
            <pc:docMk/>
            <pc:sldMk cId="3725028920" sldId="261"/>
            <ac:picMk id="5" creationId="{0618E7DF-C879-ED37-663F-DC3D00E35091}"/>
          </ac:picMkLst>
        </pc:picChg>
        <pc:picChg chg="add mod">
          <ac:chgData name="Husain, Maajid Ali (mah2ksc)" userId="ba5245a8-8387-4f2e-bb6d-878d1ffd07a0" providerId="ADAL" clId="{7E3FB577-36C2-684E-B727-437984E3A8AE}" dt="2024-03-20T14:11:00.389" v="1115" actId="1038"/>
          <ac:picMkLst>
            <pc:docMk/>
            <pc:sldMk cId="3725028920" sldId="261"/>
            <ac:picMk id="6146" creationId="{2A4BE5BE-AD4B-FDFA-9113-744EEE0619A3}"/>
          </ac:picMkLst>
        </pc:picChg>
        <pc:picChg chg="add mod">
          <ac:chgData name="Husain, Maajid Ali (mah2ksc)" userId="ba5245a8-8387-4f2e-bb6d-878d1ffd07a0" providerId="ADAL" clId="{7E3FB577-36C2-684E-B727-437984E3A8AE}" dt="2024-03-20T14:11:00.389" v="1115" actId="1038"/>
          <ac:picMkLst>
            <pc:docMk/>
            <pc:sldMk cId="3725028920" sldId="261"/>
            <ac:picMk id="6148" creationId="{C5074024-18E1-F06B-9BA7-184B5E86BFF1}"/>
          </ac:picMkLst>
        </pc:picChg>
      </pc:sldChg>
      <pc:sldChg chg="addSp delSp modSp add mod">
        <pc:chgData name="Husain, Maajid Ali (mah2ksc)" userId="ba5245a8-8387-4f2e-bb6d-878d1ffd07a0" providerId="ADAL" clId="{7E3FB577-36C2-684E-B727-437984E3A8AE}" dt="2024-03-20T14:18:00.694" v="1280" actId="20577"/>
        <pc:sldMkLst>
          <pc:docMk/>
          <pc:sldMk cId="3092136927" sldId="262"/>
        </pc:sldMkLst>
        <pc:spChg chg="mod">
          <ac:chgData name="Husain, Maajid Ali (mah2ksc)" userId="ba5245a8-8387-4f2e-bb6d-878d1ffd07a0" providerId="ADAL" clId="{7E3FB577-36C2-684E-B727-437984E3A8AE}" dt="2024-03-20T14:12:39.071" v="1164" actId="14100"/>
          <ac:spMkLst>
            <pc:docMk/>
            <pc:sldMk cId="3092136927" sldId="262"/>
            <ac:spMk id="3" creationId="{BFEB4332-4C3E-4BAE-21CC-2B3646A95E52}"/>
          </ac:spMkLst>
        </pc:spChg>
        <pc:spChg chg="mod">
          <ac:chgData name="Husain, Maajid Ali (mah2ksc)" userId="ba5245a8-8387-4f2e-bb6d-878d1ffd07a0" providerId="ADAL" clId="{7E3FB577-36C2-684E-B727-437984E3A8AE}" dt="2024-03-20T14:18:00.694" v="1280" actId="20577"/>
          <ac:spMkLst>
            <pc:docMk/>
            <pc:sldMk cId="3092136927" sldId="262"/>
            <ac:spMk id="4" creationId="{D857F55C-E8EE-3452-C8A4-E94B5AD08658}"/>
          </ac:spMkLst>
        </pc:spChg>
        <pc:spChg chg="mod">
          <ac:chgData name="Husain, Maajid Ali (mah2ksc)" userId="ba5245a8-8387-4f2e-bb6d-878d1ffd07a0" providerId="ADAL" clId="{7E3FB577-36C2-684E-B727-437984E3A8AE}" dt="2024-03-20T14:13:58.165" v="1224" actId="20577"/>
          <ac:spMkLst>
            <pc:docMk/>
            <pc:sldMk cId="3092136927" sldId="262"/>
            <ac:spMk id="6" creationId="{540C54CD-FFB6-3AF5-6DBE-C46166876562}"/>
          </ac:spMkLst>
        </pc:spChg>
        <pc:spChg chg="mod">
          <ac:chgData name="Husain, Maajid Ali (mah2ksc)" userId="ba5245a8-8387-4f2e-bb6d-878d1ffd07a0" providerId="ADAL" clId="{7E3FB577-36C2-684E-B727-437984E3A8AE}" dt="2024-03-20T14:12:29.079" v="1159" actId="20577"/>
          <ac:spMkLst>
            <pc:docMk/>
            <pc:sldMk cId="3092136927" sldId="262"/>
            <ac:spMk id="22" creationId="{AF988585-06EE-37DA-4164-2E65FEDFBEEC}"/>
          </ac:spMkLst>
        </pc:spChg>
        <pc:spChg chg="mod">
          <ac:chgData name="Husain, Maajid Ali (mah2ksc)" userId="ba5245a8-8387-4f2e-bb6d-878d1ffd07a0" providerId="ADAL" clId="{7E3FB577-36C2-684E-B727-437984E3A8AE}" dt="2024-03-20T14:12:31.693" v="1163" actId="20577"/>
          <ac:spMkLst>
            <pc:docMk/>
            <pc:sldMk cId="3092136927" sldId="262"/>
            <ac:spMk id="23" creationId="{E59A0677-EF78-6FD5-C13D-720C0C3D39D7}"/>
          </ac:spMkLst>
        </pc:spChg>
        <pc:picChg chg="add mod">
          <ac:chgData name="Husain, Maajid Ali (mah2ksc)" userId="ba5245a8-8387-4f2e-bb6d-878d1ffd07a0" providerId="ADAL" clId="{7E3FB577-36C2-684E-B727-437984E3A8AE}" dt="2024-03-20T14:17:17.211" v="1270" actId="1038"/>
          <ac:picMkLst>
            <pc:docMk/>
            <pc:sldMk cId="3092136927" sldId="262"/>
            <ac:picMk id="2" creationId="{3A9C79A9-468F-2D43-E150-70BCC5F47BFE}"/>
          </ac:picMkLst>
        </pc:picChg>
        <pc:picChg chg="del">
          <ac:chgData name="Husain, Maajid Ali (mah2ksc)" userId="ba5245a8-8387-4f2e-bb6d-878d1ffd07a0" providerId="ADAL" clId="{7E3FB577-36C2-684E-B727-437984E3A8AE}" dt="2024-03-20T14:13:59.366" v="1225" actId="478"/>
          <ac:picMkLst>
            <pc:docMk/>
            <pc:sldMk cId="3092136927" sldId="262"/>
            <ac:picMk id="6146" creationId="{2A4BE5BE-AD4B-FDFA-9113-744EEE0619A3}"/>
          </ac:picMkLst>
        </pc:picChg>
        <pc:picChg chg="del">
          <ac:chgData name="Husain, Maajid Ali (mah2ksc)" userId="ba5245a8-8387-4f2e-bb6d-878d1ffd07a0" providerId="ADAL" clId="{7E3FB577-36C2-684E-B727-437984E3A8AE}" dt="2024-03-20T14:14:00.094" v="1226" actId="478"/>
          <ac:picMkLst>
            <pc:docMk/>
            <pc:sldMk cId="3092136927" sldId="262"/>
            <ac:picMk id="6148" creationId="{C5074024-18E1-F06B-9BA7-184B5E86BFF1}"/>
          </ac:picMkLst>
        </pc:picChg>
        <pc:picChg chg="add mod">
          <ac:chgData name="Husain, Maajid Ali (mah2ksc)" userId="ba5245a8-8387-4f2e-bb6d-878d1ffd07a0" providerId="ADAL" clId="{7E3FB577-36C2-684E-B727-437984E3A8AE}" dt="2024-03-20T14:17:17.211" v="1270" actId="1038"/>
          <ac:picMkLst>
            <pc:docMk/>
            <pc:sldMk cId="3092136927" sldId="262"/>
            <ac:picMk id="8194" creationId="{93356E81-87FE-2F7E-FB21-9BF4797DFBE6}"/>
          </ac:picMkLst>
        </pc:picChg>
      </pc:sldChg>
      <pc:sldChg chg="addSp delSp modSp add mod">
        <pc:chgData name="Husain, Maajid Ali (mah2ksc)" userId="ba5245a8-8387-4f2e-bb6d-878d1ffd07a0" providerId="ADAL" clId="{7E3FB577-36C2-684E-B727-437984E3A8AE}" dt="2024-03-20T14:21:04.142" v="1579" actId="1038"/>
        <pc:sldMkLst>
          <pc:docMk/>
          <pc:sldMk cId="340351755" sldId="263"/>
        </pc:sldMkLst>
        <pc:spChg chg="mod">
          <ac:chgData name="Husain, Maajid Ali (mah2ksc)" userId="ba5245a8-8387-4f2e-bb6d-878d1ffd07a0" providerId="ADAL" clId="{7E3FB577-36C2-684E-B727-437984E3A8AE}" dt="2024-03-20T14:17:26.923" v="1272" actId="14100"/>
          <ac:spMkLst>
            <pc:docMk/>
            <pc:sldMk cId="340351755" sldId="263"/>
            <ac:spMk id="3" creationId="{BFEB4332-4C3E-4BAE-21CC-2B3646A95E52}"/>
          </ac:spMkLst>
        </pc:spChg>
        <pc:spChg chg="mod">
          <ac:chgData name="Husain, Maajid Ali (mah2ksc)" userId="ba5245a8-8387-4f2e-bb6d-878d1ffd07a0" providerId="ADAL" clId="{7E3FB577-36C2-684E-B727-437984E3A8AE}" dt="2024-03-20T14:18:11.254" v="1294" actId="20577"/>
          <ac:spMkLst>
            <pc:docMk/>
            <pc:sldMk cId="340351755" sldId="263"/>
            <ac:spMk id="4" creationId="{D857F55C-E8EE-3452-C8A4-E94B5AD08658}"/>
          </ac:spMkLst>
        </pc:spChg>
        <pc:spChg chg="mod">
          <ac:chgData name="Husain, Maajid Ali (mah2ksc)" userId="ba5245a8-8387-4f2e-bb6d-878d1ffd07a0" providerId="ADAL" clId="{7E3FB577-36C2-684E-B727-437984E3A8AE}" dt="2024-03-20T14:19:35.292" v="1530" actId="313"/>
          <ac:spMkLst>
            <pc:docMk/>
            <pc:sldMk cId="340351755" sldId="263"/>
            <ac:spMk id="6" creationId="{540C54CD-FFB6-3AF5-6DBE-C46166876562}"/>
          </ac:spMkLst>
        </pc:spChg>
        <pc:picChg chg="del">
          <ac:chgData name="Husain, Maajid Ali (mah2ksc)" userId="ba5245a8-8387-4f2e-bb6d-878d1ffd07a0" providerId="ADAL" clId="{7E3FB577-36C2-684E-B727-437984E3A8AE}" dt="2024-03-20T14:19:32.612" v="1529" actId="478"/>
          <ac:picMkLst>
            <pc:docMk/>
            <pc:sldMk cId="340351755" sldId="263"/>
            <ac:picMk id="2" creationId="{3A9C79A9-468F-2D43-E150-70BCC5F47BFE}"/>
          </ac:picMkLst>
        </pc:picChg>
        <pc:picChg chg="del">
          <ac:chgData name="Husain, Maajid Ali (mah2ksc)" userId="ba5245a8-8387-4f2e-bb6d-878d1ffd07a0" providerId="ADAL" clId="{7E3FB577-36C2-684E-B727-437984E3A8AE}" dt="2024-03-20T14:19:31.535" v="1528" actId="478"/>
          <ac:picMkLst>
            <pc:docMk/>
            <pc:sldMk cId="340351755" sldId="263"/>
            <ac:picMk id="8194" creationId="{93356E81-87FE-2F7E-FB21-9BF4797DFBE6}"/>
          </ac:picMkLst>
        </pc:picChg>
        <pc:picChg chg="add mod">
          <ac:chgData name="Husain, Maajid Ali (mah2ksc)" userId="ba5245a8-8387-4f2e-bb6d-878d1ffd07a0" providerId="ADAL" clId="{7E3FB577-36C2-684E-B727-437984E3A8AE}" dt="2024-03-20T14:21:04.142" v="1579" actId="1038"/>
          <ac:picMkLst>
            <pc:docMk/>
            <pc:sldMk cId="340351755" sldId="263"/>
            <ac:picMk id="10242" creationId="{20082E45-1CA7-E77D-C068-9CA90F9F5533}"/>
          </ac:picMkLst>
        </pc:picChg>
        <pc:picChg chg="add mod">
          <ac:chgData name="Husain, Maajid Ali (mah2ksc)" userId="ba5245a8-8387-4f2e-bb6d-878d1ffd07a0" providerId="ADAL" clId="{7E3FB577-36C2-684E-B727-437984E3A8AE}" dt="2024-03-20T14:21:04.142" v="1579" actId="1038"/>
          <ac:picMkLst>
            <pc:docMk/>
            <pc:sldMk cId="340351755" sldId="263"/>
            <ac:picMk id="10244" creationId="{44F18238-1708-D01A-3C0F-251C3F435212}"/>
          </ac:picMkLst>
        </pc:picChg>
      </pc:sldChg>
      <pc:sldChg chg="addSp modSp new mod modTransition setBg modAnim">
        <pc:chgData name="Husain, Maajid Ali (mah2ksc)" userId="ba5245a8-8387-4f2e-bb6d-878d1ffd07a0" providerId="ADAL" clId="{7E3FB577-36C2-684E-B727-437984E3A8AE}" dt="2024-03-20T14:30:02.085" v="1699"/>
        <pc:sldMkLst>
          <pc:docMk/>
          <pc:sldMk cId="1622916889" sldId="264"/>
        </pc:sldMkLst>
        <pc:spChg chg="add mod">
          <ac:chgData name="Husain, Maajid Ali (mah2ksc)" userId="ba5245a8-8387-4f2e-bb6d-878d1ffd07a0" providerId="ADAL" clId="{7E3FB577-36C2-684E-B727-437984E3A8AE}" dt="2024-03-20T14:28:01.328" v="1695" actId="14838"/>
          <ac:spMkLst>
            <pc:docMk/>
            <pc:sldMk cId="1622916889" sldId="264"/>
            <ac:spMk id="4" creationId="{EACAEB76-EB41-57F2-787E-B10AD3DB76D4}"/>
          </ac:spMkLst>
        </pc:spChg>
        <pc:picChg chg="add mod">
          <ac:chgData name="Husain, Maajid Ali (mah2ksc)" userId="ba5245a8-8387-4f2e-bb6d-878d1ffd07a0" providerId="ADAL" clId="{7E3FB577-36C2-684E-B727-437984E3A8AE}" dt="2024-03-20T14:29:47.196" v="1698"/>
          <ac:picMkLst>
            <pc:docMk/>
            <pc:sldMk cId="1622916889" sldId="264"/>
            <ac:picMk id="3" creationId="{25F2915E-AB31-02BE-2D2D-1EFAB5691E98}"/>
          </ac:picMkLst>
        </pc:picChg>
      </pc:sldChg>
      <pc:sldChg chg="addSp delSp modSp new mod modTransition setBg">
        <pc:chgData name="Husain, Maajid Ali (mah2ksc)" userId="ba5245a8-8387-4f2e-bb6d-878d1ffd07a0" providerId="ADAL" clId="{7E3FB577-36C2-684E-B727-437984E3A8AE}" dt="2024-03-21T19:50:00.839" v="2753"/>
        <pc:sldMkLst>
          <pc:docMk/>
          <pc:sldMk cId="711241770" sldId="265"/>
        </pc:sldMkLst>
        <pc:spChg chg="add mod">
          <ac:chgData name="Husain, Maajid Ali (mah2ksc)" userId="ba5245a8-8387-4f2e-bb6d-878d1ffd07a0" providerId="ADAL" clId="{7E3FB577-36C2-684E-B727-437984E3A8AE}" dt="2024-03-20T20:31:59.164" v="1769" actId="1076"/>
          <ac:spMkLst>
            <pc:docMk/>
            <pc:sldMk cId="711241770" sldId="265"/>
            <ac:spMk id="2" creationId="{191EA362-2F05-BC38-DAC0-1C4F15508A63}"/>
          </ac:spMkLst>
        </pc:spChg>
        <pc:spChg chg="add mod">
          <ac:chgData name="Husain, Maajid Ali (mah2ksc)" userId="ba5245a8-8387-4f2e-bb6d-878d1ffd07a0" providerId="ADAL" clId="{7E3FB577-36C2-684E-B727-437984E3A8AE}" dt="2024-03-20T20:41:16.009" v="1965" actId="164"/>
          <ac:spMkLst>
            <pc:docMk/>
            <pc:sldMk cId="711241770" sldId="265"/>
            <ac:spMk id="4" creationId="{0819E352-A4D7-F87D-8F14-71EF2F7CE210}"/>
          </ac:spMkLst>
        </pc:spChg>
        <pc:spChg chg="add mod">
          <ac:chgData name="Husain, Maajid Ali (mah2ksc)" userId="ba5245a8-8387-4f2e-bb6d-878d1ffd07a0" providerId="ADAL" clId="{7E3FB577-36C2-684E-B727-437984E3A8AE}" dt="2024-03-20T20:35:12.628" v="1862" actId="207"/>
          <ac:spMkLst>
            <pc:docMk/>
            <pc:sldMk cId="711241770" sldId="265"/>
            <ac:spMk id="5" creationId="{5029A343-61FF-F6AD-1364-EB09B1909F9A}"/>
          </ac:spMkLst>
        </pc:spChg>
        <pc:spChg chg="add mod">
          <ac:chgData name="Husain, Maajid Ali (mah2ksc)" userId="ba5245a8-8387-4f2e-bb6d-878d1ffd07a0" providerId="ADAL" clId="{7E3FB577-36C2-684E-B727-437984E3A8AE}" dt="2024-03-20T20:35:12.628" v="1862" actId="207"/>
          <ac:spMkLst>
            <pc:docMk/>
            <pc:sldMk cId="711241770" sldId="265"/>
            <ac:spMk id="6" creationId="{147D0A04-D56B-5096-7C28-35F466F0CA41}"/>
          </ac:spMkLst>
        </pc:spChg>
        <pc:spChg chg="add mod">
          <ac:chgData name="Husain, Maajid Ali (mah2ksc)" userId="ba5245a8-8387-4f2e-bb6d-878d1ffd07a0" providerId="ADAL" clId="{7E3FB577-36C2-684E-B727-437984E3A8AE}" dt="2024-03-20T20:35:19.829" v="1863" actId="207"/>
          <ac:spMkLst>
            <pc:docMk/>
            <pc:sldMk cId="711241770" sldId="265"/>
            <ac:spMk id="7" creationId="{4A2E93C5-45B9-208E-812F-4AA4C56EA83E}"/>
          </ac:spMkLst>
        </pc:spChg>
        <pc:spChg chg="add mod">
          <ac:chgData name="Husain, Maajid Ali (mah2ksc)" userId="ba5245a8-8387-4f2e-bb6d-878d1ffd07a0" providerId="ADAL" clId="{7E3FB577-36C2-684E-B727-437984E3A8AE}" dt="2024-03-20T20:35:19.829" v="1863" actId="207"/>
          <ac:spMkLst>
            <pc:docMk/>
            <pc:sldMk cId="711241770" sldId="265"/>
            <ac:spMk id="8" creationId="{35D7DB79-EC57-EAEC-BE4A-9F84343D7537}"/>
          </ac:spMkLst>
        </pc:spChg>
        <pc:spChg chg="add mod">
          <ac:chgData name="Husain, Maajid Ali (mah2ksc)" userId="ba5245a8-8387-4f2e-bb6d-878d1ffd07a0" providerId="ADAL" clId="{7E3FB577-36C2-684E-B727-437984E3A8AE}" dt="2024-03-20T20:35:19.829" v="1863" actId="207"/>
          <ac:spMkLst>
            <pc:docMk/>
            <pc:sldMk cId="711241770" sldId="265"/>
            <ac:spMk id="9" creationId="{31C9588B-08BB-C3D6-DDBB-31B864774692}"/>
          </ac:spMkLst>
        </pc:spChg>
        <pc:spChg chg="add del mod">
          <ac:chgData name="Husain, Maajid Ali (mah2ksc)" userId="ba5245a8-8387-4f2e-bb6d-878d1ffd07a0" providerId="ADAL" clId="{7E3FB577-36C2-684E-B727-437984E3A8AE}" dt="2024-03-20T20:31:48.113" v="1766" actId="478"/>
          <ac:spMkLst>
            <pc:docMk/>
            <pc:sldMk cId="711241770" sldId="265"/>
            <ac:spMk id="10" creationId="{1D1720E3-7C63-21B1-C6AA-E0CF65264DCB}"/>
          </ac:spMkLst>
        </pc:spChg>
        <pc:spChg chg="add del mod">
          <ac:chgData name="Husain, Maajid Ali (mah2ksc)" userId="ba5245a8-8387-4f2e-bb6d-878d1ffd07a0" providerId="ADAL" clId="{7E3FB577-36C2-684E-B727-437984E3A8AE}" dt="2024-03-20T20:31:48.113" v="1766" actId="478"/>
          <ac:spMkLst>
            <pc:docMk/>
            <pc:sldMk cId="711241770" sldId="265"/>
            <ac:spMk id="11" creationId="{63678B7C-187D-8756-467B-A577F6A3A8D9}"/>
          </ac:spMkLst>
        </pc:spChg>
        <pc:spChg chg="add mod">
          <ac:chgData name="Husain, Maajid Ali (mah2ksc)" userId="ba5245a8-8387-4f2e-bb6d-878d1ffd07a0" providerId="ADAL" clId="{7E3FB577-36C2-684E-B727-437984E3A8AE}" dt="2024-03-20T20:41:16.009" v="1965" actId="164"/>
          <ac:spMkLst>
            <pc:docMk/>
            <pc:sldMk cId="711241770" sldId="265"/>
            <ac:spMk id="12" creationId="{5D548CCC-E73C-34C8-8A20-FE13C144E0DD}"/>
          </ac:spMkLst>
        </pc:spChg>
        <pc:spChg chg="add mod">
          <ac:chgData name="Husain, Maajid Ali (mah2ksc)" userId="ba5245a8-8387-4f2e-bb6d-878d1ffd07a0" providerId="ADAL" clId="{7E3FB577-36C2-684E-B727-437984E3A8AE}" dt="2024-03-20T20:41:43.446" v="1969" actId="255"/>
          <ac:spMkLst>
            <pc:docMk/>
            <pc:sldMk cId="711241770" sldId="265"/>
            <ac:spMk id="47" creationId="{A21DAC75-5706-6779-45D9-1DF4DA081A65}"/>
          </ac:spMkLst>
        </pc:spChg>
        <pc:spChg chg="add mod">
          <ac:chgData name="Husain, Maajid Ali (mah2ksc)" userId="ba5245a8-8387-4f2e-bb6d-878d1ffd07a0" providerId="ADAL" clId="{7E3FB577-36C2-684E-B727-437984E3A8AE}" dt="2024-03-20T20:41:43.446" v="1969" actId="255"/>
          <ac:spMkLst>
            <pc:docMk/>
            <pc:sldMk cId="711241770" sldId="265"/>
            <ac:spMk id="48" creationId="{7868C564-A995-CAF4-86A4-2B502D68C519}"/>
          </ac:spMkLst>
        </pc:spChg>
        <pc:spChg chg="add del mod">
          <ac:chgData name="Husain, Maajid Ali (mah2ksc)" userId="ba5245a8-8387-4f2e-bb6d-878d1ffd07a0" providerId="ADAL" clId="{7E3FB577-36C2-684E-B727-437984E3A8AE}" dt="2024-03-20T20:37:27.535" v="1943" actId="478"/>
          <ac:spMkLst>
            <pc:docMk/>
            <pc:sldMk cId="711241770" sldId="265"/>
            <ac:spMk id="49" creationId="{DD3F8C4D-C357-B3D7-8DE3-122DA72E082B}"/>
          </ac:spMkLst>
        </pc:spChg>
        <pc:spChg chg="add mod">
          <ac:chgData name="Husain, Maajid Ali (mah2ksc)" userId="ba5245a8-8387-4f2e-bb6d-878d1ffd07a0" providerId="ADAL" clId="{7E3FB577-36C2-684E-B727-437984E3A8AE}" dt="2024-03-20T20:41:43.446" v="1969" actId="255"/>
          <ac:spMkLst>
            <pc:docMk/>
            <pc:sldMk cId="711241770" sldId="265"/>
            <ac:spMk id="50" creationId="{DD088E58-8E90-DF6D-96D6-C08452564A20}"/>
          </ac:spMkLst>
        </pc:spChg>
        <pc:spChg chg="add mod">
          <ac:chgData name="Husain, Maajid Ali (mah2ksc)" userId="ba5245a8-8387-4f2e-bb6d-878d1ffd07a0" providerId="ADAL" clId="{7E3FB577-36C2-684E-B727-437984E3A8AE}" dt="2024-03-20T20:41:43.446" v="1969" actId="255"/>
          <ac:spMkLst>
            <pc:docMk/>
            <pc:sldMk cId="711241770" sldId="265"/>
            <ac:spMk id="51" creationId="{67CA5585-C177-2A5B-D0E8-64D5856CD2A8}"/>
          </ac:spMkLst>
        </pc:spChg>
        <pc:spChg chg="add del">
          <ac:chgData name="Husain, Maajid Ali (mah2ksc)" userId="ba5245a8-8387-4f2e-bb6d-878d1ffd07a0" providerId="ADAL" clId="{7E3FB577-36C2-684E-B727-437984E3A8AE}" dt="2024-03-20T20:42:16.635" v="1971" actId="478"/>
          <ac:spMkLst>
            <pc:docMk/>
            <pc:sldMk cId="711241770" sldId="265"/>
            <ac:spMk id="53" creationId="{E39EB374-B5C7-DC84-1A91-1F59D5D65E38}"/>
          </ac:spMkLst>
        </pc:spChg>
        <pc:spChg chg="add mod">
          <ac:chgData name="Husain, Maajid Ali (mah2ksc)" userId="ba5245a8-8387-4f2e-bb6d-878d1ffd07a0" providerId="ADAL" clId="{7E3FB577-36C2-684E-B727-437984E3A8AE}" dt="2024-03-20T20:46:33.889" v="2155" actId="208"/>
          <ac:spMkLst>
            <pc:docMk/>
            <pc:sldMk cId="711241770" sldId="265"/>
            <ac:spMk id="58" creationId="{6474769F-5022-9DD0-0061-4A3EE20FCCE3}"/>
          </ac:spMkLst>
        </pc:spChg>
        <pc:spChg chg="add mod">
          <ac:chgData name="Husain, Maajid Ali (mah2ksc)" userId="ba5245a8-8387-4f2e-bb6d-878d1ffd07a0" providerId="ADAL" clId="{7E3FB577-36C2-684E-B727-437984E3A8AE}" dt="2024-03-20T20:46:33.889" v="2155" actId="208"/>
          <ac:spMkLst>
            <pc:docMk/>
            <pc:sldMk cId="711241770" sldId="265"/>
            <ac:spMk id="59" creationId="{79CB5CE6-BC4B-14C4-1671-495D941AD736}"/>
          </ac:spMkLst>
        </pc:spChg>
        <pc:spChg chg="add mod">
          <ac:chgData name="Husain, Maajid Ali (mah2ksc)" userId="ba5245a8-8387-4f2e-bb6d-878d1ffd07a0" providerId="ADAL" clId="{7E3FB577-36C2-684E-B727-437984E3A8AE}" dt="2024-03-21T19:37:43.864" v="2376" actId="20577"/>
          <ac:spMkLst>
            <pc:docMk/>
            <pc:sldMk cId="711241770" sldId="265"/>
            <ac:spMk id="60" creationId="{EA6A7BEA-E8B1-2333-CBA8-61A6C07564DE}"/>
          </ac:spMkLst>
        </pc:spChg>
        <pc:spChg chg="add mod">
          <ac:chgData name="Husain, Maajid Ali (mah2ksc)" userId="ba5245a8-8387-4f2e-bb6d-878d1ffd07a0" providerId="ADAL" clId="{7E3FB577-36C2-684E-B727-437984E3A8AE}" dt="2024-03-21T19:31:29.509" v="2163" actId="14100"/>
          <ac:spMkLst>
            <pc:docMk/>
            <pc:sldMk cId="711241770" sldId="265"/>
            <ac:spMk id="63" creationId="{E380F581-0E05-43A4-8685-14D5ABF14342}"/>
          </ac:spMkLst>
        </pc:spChg>
        <pc:spChg chg="add mod">
          <ac:chgData name="Husain, Maajid Ali (mah2ksc)" userId="ba5245a8-8387-4f2e-bb6d-878d1ffd07a0" providerId="ADAL" clId="{7E3FB577-36C2-684E-B727-437984E3A8AE}" dt="2024-03-21T19:33:36.962" v="2216" actId="1076"/>
          <ac:spMkLst>
            <pc:docMk/>
            <pc:sldMk cId="711241770" sldId="265"/>
            <ac:spMk id="64" creationId="{D39534D3-6FB2-962F-F52B-F65CBF3F60F8}"/>
          </ac:spMkLst>
        </pc:spChg>
        <pc:spChg chg="add mod">
          <ac:chgData name="Husain, Maajid Ali (mah2ksc)" userId="ba5245a8-8387-4f2e-bb6d-878d1ffd07a0" providerId="ADAL" clId="{7E3FB577-36C2-684E-B727-437984E3A8AE}" dt="2024-03-21T19:32:02.709" v="2211" actId="14100"/>
          <ac:spMkLst>
            <pc:docMk/>
            <pc:sldMk cId="711241770" sldId="265"/>
            <ac:spMk id="65" creationId="{C1C532D3-F202-E90E-91B9-F3CFC81C532C}"/>
          </ac:spMkLst>
        </pc:spChg>
        <pc:spChg chg="add del mod">
          <ac:chgData name="Husain, Maajid Ali (mah2ksc)" userId="ba5245a8-8387-4f2e-bb6d-878d1ffd07a0" providerId="ADAL" clId="{7E3FB577-36C2-684E-B727-437984E3A8AE}" dt="2024-03-21T19:44:20.302" v="2448" actId="478"/>
          <ac:spMkLst>
            <pc:docMk/>
            <pc:sldMk cId="711241770" sldId="265"/>
            <ac:spMk id="71" creationId="{6099DA7D-2DA8-7C09-4380-46E310C28E37}"/>
          </ac:spMkLst>
        </pc:spChg>
        <pc:spChg chg="add mod">
          <ac:chgData name="Husain, Maajid Ali (mah2ksc)" userId="ba5245a8-8387-4f2e-bb6d-878d1ffd07a0" providerId="ADAL" clId="{7E3FB577-36C2-684E-B727-437984E3A8AE}" dt="2024-03-21T19:44:13.993" v="2446" actId="164"/>
          <ac:spMkLst>
            <pc:docMk/>
            <pc:sldMk cId="711241770" sldId="265"/>
            <ac:spMk id="72" creationId="{2F1F6672-0982-D2AE-64C7-219CA8B110F5}"/>
          </ac:spMkLst>
        </pc:spChg>
        <pc:spChg chg="add mod">
          <ac:chgData name="Husain, Maajid Ali (mah2ksc)" userId="ba5245a8-8387-4f2e-bb6d-878d1ffd07a0" providerId="ADAL" clId="{7E3FB577-36C2-684E-B727-437984E3A8AE}" dt="2024-03-21T19:44:13.993" v="2446" actId="164"/>
          <ac:spMkLst>
            <pc:docMk/>
            <pc:sldMk cId="711241770" sldId="265"/>
            <ac:spMk id="73" creationId="{FC3B7701-EF56-BF29-BD4A-5FAD50E22796}"/>
          </ac:spMkLst>
        </pc:spChg>
        <pc:spChg chg="add mod">
          <ac:chgData name="Husain, Maajid Ali (mah2ksc)" userId="ba5245a8-8387-4f2e-bb6d-878d1ffd07a0" providerId="ADAL" clId="{7E3FB577-36C2-684E-B727-437984E3A8AE}" dt="2024-03-21T19:44:13.993" v="2446" actId="164"/>
          <ac:spMkLst>
            <pc:docMk/>
            <pc:sldMk cId="711241770" sldId="265"/>
            <ac:spMk id="74" creationId="{0A24B38A-6343-6FAD-43F1-7B6F1529A3F3}"/>
          </ac:spMkLst>
        </pc:spChg>
        <pc:spChg chg="add mod">
          <ac:chgData name="Husain, Maajid Ali (mah2ksc)" userId="ba5245a8-8387-4f2e-bb6d-878d1ffd07a0" providerId="ADAL" clId="{7E3FB577-36C2-684E-B727-437984E3A8AE}" dt="2024-03-21T19:48:50.492" v="2747" actId="20577"/>
          <ac:spMkLst>
            <pc:docMk/>
            <pc:sldMk cId="711241770" sldId="265"/>
            <ac:spMk id="75" creationId="{FC352A15-7EF2-58B2-DA50-11E94F8F2139}"/>
          </ac:spMkLst>
        </pc:spChg>
        <pc:spChg chg="add mod">
          <ac:chgData name="Husain, Maajid Ali (mah2ksc)" userId="ba5245a8-8387-4f2e-bb6d-878d1ffd07a0" providerId="ADAL" clId="{7E3FB577-36C2-684E-B727-437984E3A8AE}" dt="2024-03-21T19:46:29.464" v="2633" actId="688"/>
          <ac:spMkLst>
            <pc:docMk/>
            <pc:sldMk cId="711241770" sldId="265"/>
            <ac:spMk id="79" creationId="{63F36BFC-B9F8-4F4B-9703-5009B39F79B3}"/>
          </ac:spMkLst>
        </pc:spChg>
        <pc:spChg chg="add mod">
          <ac:chgData name="Husain, Maajid Ali (mah2ksc)" userId="ba5245a8-8387-4f2e-bb6d-878d1ffd07a0" providerId="ADAL" clId="{7E3FB577-36C2-684E-B727-437984E3A8AE}" dt="2024-03-21T19:48:45.101" v="2723" actId="20577"/>
          <ac:spMkLst>
            <pc:docMk/>
            <pc:sldMk cId="711241770" sldId="265"/>
            <ac:spMk id="80" creationId="{6E25232B-A95A-E0F3-B3D6-2781131180E2}"/>
          </ac:spMkLst>
        </pc:spChg>
        <pc:grpChg chg="add mod">
          <ac:chgData name="Husain, Maajid Ali (mah2ksc)" userId="ba5245a8-8387-4f2e-bb6d-878d1ffd07a0" providerId="ADAL" clId="{7E3FB577-36C2-684E-B727-437984E3A8AE}" dt="2024-03-20T20:41:16.009" v="1965" actId="164"/>
          <ac:grpSpMkLst>
            <pc:docMk/>
            <pc:sldMk cId="711241770" sldId="265"/>
            <ac:grpSpMk id="13" creationId="{216D0E14-E73B-8275-1927-EAC1BF80FAEB}"/>
          </ac:grpSpMkLst>
        </pc:grpChg>
        <pc:grpChg chg="add mod">
          <ac:chgData name="Husain, Maajid Ali (mah2ksc)" userId="ba5245a8-8387-4f2e-bb6d-878d1ffd07a0" providerId="ADAL" clId="{7E3FB577-36C2-684E-B727-437984E3A8AE}" dt="2024-03-20T20:41:16.009" v="1965" actId="164"/>
          <ac:grpSpMkLst>
            <pc:docMk/>
            <pc:sldMk cId="711241770" sldId="265"/>
            <ac:grpSpMk id="14" creationId="{342CACF6-B129-2EE0-188E-61CECFE9D3B0}"/>
          </ac:grpSpMkLst>
        </pc:grpChg>
        <pc:grpChg chg="add mod">
          <ac:chgData name="Husain, Maajid Ali (mah2ksc)" userId="ba5245a8-8387-4f2e-bb6d-878d1ffd07a0" providerId="ADAL" clId="{7E3FB577-36C2-684E-B727-437984E3A8AE}" dt="2024-03-20T20:41:33.470" v="1967" actId="1076"/>
          <ac:grpSpMkLst>
            <pc:docMk/>
            <pc:sldMk cId="711241770" sldId="265"/>
            <ac:grpSpMk id="52" creationId="{15D97DA8-898D-30C8-9028-B229A4DE7AB5}"/>
          </ac:grpSpMkLst>
        </pc:grpChg>
        <pc:grpChg chg="add mod">
          <ac:chgData name="Husain, Maajid Ali (mah2ksc)" userId="ba5245a8-8387-4f2e-bb6d-878d1ffd07a0" providerId="ADAL" clId="{7E3FB577-36C2-684E-B727-437984E3A8AE}" dt="2024-03-21T19:44:36.072" v="2451" actId="1076"/>
          <ac:grpSpMkLst>
            <pc:docMk/>
            <pc:sldMk cId="711241770" sldId="265"/>
            <ac:grpSpMk id="76" creationId="{DB64C1E6-25EF-2AEB-526C-F98CB0C666F9}"/>
          </ac:grpSpMkLst>
        </pc:grpChg>
        <pc:graphicFrameChg chg="add del mod modGraphic">
          <ac:chgData name="Husain, Maajid Ali (mah2ksc)" userId="ba5245a8-8387-4f2e-bb6d-878d1ffd07a0" providerId="ADAL" clId="{7E3FB577-36C2-684E-B727-437984E3A8AE}" dt="2024-03-20T20:30:46.474" v="1751" actId="478"/>
          <ac:graphicFrameMkLst>
            <pc:docMk/>
            <pc:sldMk cId="711241770" sldId="265"/>
            <ac:graphicFrameMk id="3" creationId="{FA553366-61CE-8A0A-44E6-AEFEEC496864}"/>
          </ac:graphicFrameMkLst>
        </pc:graphicFrameChg>
        <pc:cxnChg chg="add mod">
          <ac:chgData name="Husain, Maajid Ali (mah2ksc)" userId="ba5245a8-8387-4f2e-bb6d-878d1ffd07a0" providerId="ADAL" clId="{7E3FB577-36C2-684E-B727-437984E3A8AE}" dt="2024-03-20T20:41:16.009" v="1965" actId="164"/>
          <ac:cxnSpMkLst>
            <pc:docMk/>
            <pc:sldMk cId="711241770" sldId="265"/>
            <ac:cxnSpMk id="16" creationId="{E47D4FB2-E5F5-4AF6-A749-4EEF7CF79480}"/>
          </ac:cxnSpMkLst>
        </pc:cxnChg>
        <pc:cxnChg chg="add mod">
          <ac:chgData name="Husain, Maajid Ali (mah2ksc)" userId="ba5245a8-8387-4f2e-bb6d-878d1ffd07a0" providerId="ADAL" clId="{7E3FB577-36C2-684E-B727-437984E3A8AE}" dt="2024-03-20T20:41:16.009" v="1965" actId="164"/>
          <ac:cxnSpMkLst>
            <pc:docMk/>
            <pc:sldMk cId="711241770" sldId="265"/>
            <ac:cxnSpMk id="17" creationId="{D5F6905A-215E-D29C-8000-0E55ADD61F53}"/>
          </ac:cxnSpMkLst>
        </pc:cxnChg>
        <pc:cxnChg chg="add mod">
          <ac:chgData name="Husain, Maajid Ali (mah2ksc)" userId="ba5245a8-8387-4f2e-bb6d-878d1ffd07a0" providerId="ADAL" clId="{7E3FB577-36C2-684E-B727-437984E3A8AE}" dt="2024-03-20T20:41:16.009" v="1965" actId="164"/>
          <ac:cxnSpMkLst>
            <pc:docMk/>
            <pc:sldMk cId="711241770" sldId="265"/>
            <ac:cxnSpMk id="20" creationId="{3105CCC8-3BE7-5937-0F85-B7262B640891}"/>
          </ac:cxnSpMkLst>
        </pc:cxnChg>
        <pc:cxnChg chg="add mod">
          <ac:chgData name="Husain, Maajid Ali (mah2ksc)" userId="ba5245a8-8387-4f2e-bb6d-878d1ffd07a0" providerId="ADAL" clId="{7E3FB577-36C2-684E-B727-437984E3A8AE}" dt="2024-03-20T20:41:16.009" v="1965" actId="164"/>
          <ac:cxnSpMkLst>
            <pc:docMk/>
            <pc:sldMk cId="711241770" sldId="265"/>
            <ac:cxnSpMk id="23" creationId="{065F4E8B-0A22-47E8-9299-FBE4CA8BDC6E}"/>
          </ac:cxnSpMkLst>
        </pc:cxnChg>
        <pc:cxnChg chg="add mod">
          <ac:chgData name="Husain, Maajid Ali (mah2ksc)" userId="ba5245a8-8387-4f2e-bb6d-878d1ffd07a0" providerId="ADAL" clId="{7E3FB577-36C2-684E-B727-437984E3A8AE}" dt="2024-03-20T20:41:16.009" v="1965" actId="164"/>
          <ac:cxnSpMkLst>
            <pc:docMk/>
            <pc:sldMk cId="711241770" sldId="265"/>
            <ac:cxnSpMk id="26" creationId="{90F5D2E4-0281-A1F1-6B8A-B83267AE9A8D}"/>
          </ac:cxnSpMkLst>
        </pc:cxnChg>
        <pc:cxnChg chg="add mod">
          <ac:chgData name="Husain, Maajid Ali (mah2ksc)" userId="ba5245a8-8387-4f2e-bb6d-878d1ffd07a0" providerId="ADAL" clId="{7E3FB577-36C2-684E-B727-437984E3A8AE}" dt="2024-03-20T20:41:16.009" v="1965" actId="164"/>
          <ac:cxnSpMkLst>
            <pc:docMk/>
            <pc:sldMk cId="711241770" sldId="265"/>
            <ac:cxnSpMk id="29" creationId="{BCD37F78-B3CE-5D52-6CA3-6CC638D71BEB}"/>
          </ac:cxnSpMkLst>
        </pc:cxnChg>
        <pc:cxnChg chg="add mod">
          <ac:chgData name="Husain, Maajid Ali (mah2ksc)" userId="ba5245a8-8387-4f2e-bb6d-878d1ffd07a0" providerId="ADAL" clId="{7E3FB577-36C2-684E-B727-437984E3A8AE}" dt="2024-03-20T20:41:16.009" v="1965" actId="164"/>
          <ac:cxnSpMkLst>
            <pc:docMk/>
            <pc:sldMk cId="711241770" sldId="265"/>
            <ac:cxnSpMk id="32" creationId="{E06E6811-5963-60DA-1ACA-0B28EB583A4B}"/>
          </ac:cxnSpMkLst>
        </pc:cxnChg>
        <pc:cxnChg chg="add mod">
          <ac:chgData name="Husain, Maajid Ali (mah2ksc)" userId="ba5245a8-8387-4f2e-bb6d-878d1ffd07a0" providerId="ADAL" clId="{7E3FB577-36C2-684E-B727-437984E3A8AE}" dt="2024-03-20T20:41:16.009" v="1965" actId="164"/>
          <ac:cxnSpMkLst>
            <pc:docMk/>
            <pc:sldMk cId="711241770" sldId="265"/>
            <ac:cxnSpMk id="35" creationId="{7C73DD6E-DCCA-4575-F5E3-25799D74BD5F}"/>
          </ac:cxnSpMkLst>
        </pc:cxnChg>
        <pc:cxnChg chg="add mod">
          <ac:chgData name="Husain, Maajid Ali (mah2ksc)" userId="ba5245a8-8387-4f2e-bb6d-878d1ffd07a0" providerId="ADAL" clId="{7E3FB577-36C2-684E-B727-437984E3A8AE}" dt="2024-03-20T20:41:16.009" v="1965" actId="164"/>
          <ac:cxnSpMkLst>
            <pc:docMk/>
            <pc:sldMk cId="711241770" sldId="265"/>
            <ac:cxnSpMk id="38" creationId="{76BDFE30-9B4C-F418-76E2-59EFE78992AC}"/>
          </ac:cxnSpMkLst>
        </pc:cxnChg>
        <pc:cxnChg chg="add mod">
          <ac:chgData name="Husain, Maajid Ali (mah2ksc)" userId="ba5245a8-8387-4f2e-bb6d-878d1ffd07a0" providerId="ADAL" clId="{7E3FB577-36C2-684E-B727-437984E3A8AE}" dt="2024-03-20T20:41:16.009" v="1965" actId="164"/>
          <ac:cxnSpMkLst>
            <pc:docMk/>
            <pc:sldMk cId="711241770" sldId="265"/>
            <ac:cxnSpMk id="41" creationId="{DAF6FA78-5FBD-EF59-6C42-4145F6CC2E9F}"/>
          </ac:cxnSpMkLst>
        </pc:cxnChg>
        <pc:cxnChg chg="add mod">
          <ac:chgData name="Husain, Maajid Ali (mah2ksc)" userId="ba5245a8-8387-4f2e-bb6d-878d1ffd07a0" providerId="ADAL" clId="{7E3FB577-36C2-684E-B727-437984E3A8AE}" dt="2024-03-20T20:41:16.009" v="1965" actId="164"/>
          <ac:cxnSpMkLst>
            <pc:docMk/>
            <pc:sldMk cId="711241770" sldId="265"/>
            <ac:cxnSpMk id="44" creationId="{F0110456-35B9-63AC-F399-20D2B0725D25}"/>
          </ac:cxnSpMkLst>
        </pc:cxnChg>
        <pc:cxnChg chg="add mod">
          <ac:chgData name="Husain, Maajid Ali (mah2ksc)" userId="ba5245a8-8387-4f2e-bb6d-878d1ffd07a0" providerId="ADAL" clId="{7E3FB577-36C2-684E-B727-437984E3A8AE}" dt="2024-03-20T20:46:33.889" v="2155" actId="208"/>
          <ac:cxnSpMkLst>
            <pc:docMk/>
            <pc:sldMk cId="711241770" sldId="265"/>
            <ac:cxnSpMk id="55" creationId="{68C6C3A3-BCE0-5FBF-83F1-6EB53190C0A4}"/>
          </ac:cxnSpMkLst>
        </pc:cxnChg>
        <pc:cxnChg chg="add mod">
          <ac:chgData name="Husain, Maajid Ali (mah2ksc)" userId="ba5245a8-8387-4f2e-bb6d-878d1ffd07a0" providerId="ADAL" clId="{7E3FB577-36C2-684E-B727-437984E3A8AE}" dt="2024-03-21T19:31:15.960" v="2159" actId="1076"/>
          <ac:cxnSpMkLst>
            <pc:docMk/>
            <pc:sldMk cId="711241770" sldId="265"/>
            <ac:cxnSpMk id="61" creationId="{2E27FCB2-54A5-F688-7F21-F0FDBB7A852E}"/>
          </ac:cxnSpMkLst>
        </pc:cxnChg>
        <pc:cxnChg chg="add del mod">
          <ac:chgData name="Husain, Maajid Ali (mah2ksc)" userId="ba5245a8-8387-4f2e-bb6d-878d1ffd07a0" providerId="ADAL" clId="{7E3FB577-36C2-684E-B727-437984E3A8AE}" dt="2024-03-21T19:39:30.111" v="2379" actId="478"/>
          <ac:cxnSpMkLst>
            <pc:docMk/>
            <pc:sldMk cId="711241770" sldId="265"/>
            <ac:cxnSpMk id="67" creationId="{21A8439E-D844-5052-1322-57597F743ED6}"/>
          </ac:cxnSpMkLst>
        </pc:cxnChg>
        <pc:cxnChg chg="add del mod">
          <ac:chgData name="Husain, Maajid Ali (mah2ksc)" userId="ba5245a8-8387-4f2e-bb6d-878d1ffd07a0" providerId="ADAL" clId="{7E3FB577-36C2-684E-B727-437984E3A8AE}" dt="2024-03-21T19:39:48.114" v="2382" actId="478"/>
          <ac:cxnSpMkLst>
            <pc:docMk/>
            <pc:sldMk cId="711241770" sldId="265"/>
            <ac:cxnSpMk id="70" creationId="{CEBDBA3B-32F1-BF4C-625C-33C2BF86C785}"/>
          </ac:cxnSpMkLst>
        </pc:cxnChg>
        <pc:cxnChg chg="add mod">
          <ac:chgData name="Husain, Maajid Ali (mah2ksc)" userId="ba5245a8-8387-4f2e-bb6d-878d1ffd07a0" providerId="ADAL" clId="{7E3FB577-36C2-684E-B727-437984E3A8AE}" dt="2024-03-21T19:44:30.372" v="2450" actId="208"/>
          <ac:cxnSpMkLst>
            <pc:docMk/>
            <pc:sldMk cId="711241770" sldId="265"/>
            <ac:cxnSpMk id="78" creationId="{99B1F7C6-678C-DDC3-BF41-7ACB24AECB12}"/>
          </ac:cxnSpMkLst>
        </pc:cxnChg>
      </pc:sldChg>
      <pc:sldChg chg="addSp delSp modSp new mod modTransition">
        <pc:chgData name="Husain, Maajid Ali (mah2ksc)" userId="ba5245a8-8387-4f2e-bb6d-878d1ffd07a0" providerId="ADAL" clId="{7E3FB577-36C2-684E-B727-437984E3A8AE}" dt="2024-03-21T20:06:44.736" v="3349" actId="167"/>
        <pc:sldMkLst>
          <pc:docMk/>
          <pc:sldMk cId="794001650" sldId="266"/>
        </pc:sldMkLst>
        <pc:spChg chg="mod">
          <ac:chgData name="Husain, Maajid Ali (mah2ksc)" userId="ba5245a8-8387-4f2e-bb6d-878d1ffd07a0" providerId="ADAL" clId="{7E3FB577-36C2-684E-B727-437984E3A8AE}" dt="2024-03-21T19:49:26.626" v="2749"/>
          <ac:spMkLst>
            <pc:docMk/>
            <pc:sldMk cId="794001650" sldId="266"/>
            <ac:spMk id="3" creationId="{6F4A90FE-5E6A-EFFD-C382-F9B066BFF3A8}"/>
          </ac:spMkLst>
        </pc:spChg>
        <pc:spChg chg="mod">
          <ac:chgData name="Husain, Maajid Ali (mah2ksc)" userId="ba5245a8-8387-4f2e-bb6d-878d1ffd07a0" providerId="ADAL" clId="{7E3FB577-36C2-684E-B727-437984E3A8AE}" dt="2024-03-21T19:49:26.626" v="2749"/>
          <ac:spMkLst>
            <pc:docMk/>
            <pc:sldMk cId="794001650" sldId="266"/>
            <ac:spMk id="6" creationId="{6BED6216-7494-96AC-994E-2A19166EFA7D}"/>
          </ac:spMkLst>
        </pc:spChg>
        <pc:spChg chg="mod">
          <ac:chgData name="Husain, Maajid Ali (mah2ksc)" userId="ba5245a8-8387-4f2e-bb6d-878d1ffd07a0" providerId="ADAL" clId="{7E3FB577-36C2-684E-B727-437984E3A8AE}" dt="2024-03-21T19:49:26.626" v="2749"/>
          <ac:spMkLst>
            <pc:docMk/>
            <pc:sldMk cId="794001650" sldId="266"/>
            <ac:spMk id="18" creationId="{521860C0-8B34-6458-BCED-C2E49D4FDF48}"/>
          </ac:spMkLst>
        </pc:spChg>
        <pc:spChg chg="mod">
          <ac:chgData name="Husain, Maajid Ali (mah2ksc)" userId="ba5245a8-8387-4f2e-bb6d-878d1ffd07a0" providerId="ADAL" clId="{7E3FB577-36C2-684E-B727-437984E3A8AE}" dt="2024-03-21T19:49:26.626" v="2749"/>
          <ac:spMkLst>
            <pc:docMk/>
            <pc:sldMk cId="794001650" sldId="266"/>
            <ac:spMk id="19" creationId="{1C12420F-215A-16F5-8F13-797E508536A0}"/>
          </ac:spMkLst>
        </pc:spChg>
        <pc:spChg chg="mod">
          <ac:chgData name="Husain, Maajid Ali (mah2ksc)" userId="ba5245a8-8387-4f2e-bb6d-878d1ffd07a0" providerId="ADAL" clId="{7E3FB577-36C2-684E-B727-437984E3A8AE}" dt="2024-03-21T19:49:26.626" v="2749"/>
          <ac:spMkLst>
            <pc:docMk/>
            <pc:sldMk cId="794001650" sldId="266"/>
            <ac:spMk id="20" creationId="{78481C3C-6079-F561-D8AE-7C75DD8FAAD7}"/>
          </ac:spMkLst>
        </pc:spChg>
        <pc:spChg chg="mod">
          <ac:chgData name="Husain, Maajid Ali (mah2ksc)" userId="ba5245a8-8387-4f2e-bb6d-878d1ffd07a0" providerId="ADAL" clId="{7E3FB577-36C2-684E-B727-437984E3A8AE}" dt="2024-03-21T19:49:26.626" v="2749"/>
          <ac:spMkLst>
            <pc:docMk/>
            <pc:sldMk cId="794001650" sldId="266"/>
            <ac:spMk id="21" creationId="{BF634AB0-BA26-41A6-6992-EDFD4C60969D}"/>
          </ac:spMkLst>
        </pc:spChg>
        <pc:spChg chg="mod">
          <ac:chgData name="Husain, Maajid Ali (mah2ksc)" userId="ba5245a8-8387-4f2e-bb6d-878d1ffd07a0" providerId="ADAL" clId="{7E3FB577-36C2-684E-B727-437984E3A8AE}" dt="2024-03-21T19:49:26.626" v="2749"/>
          <ac:spMkLst>
            <pc:docMk/>
            <pc:sldMk cId="794001650" sldId="266"/>
            <ac:spMk id="22" creationId="{AD97728A-6BDE-756E-6DFB-97382CDC985F}"/>
          </ac:spMkLst>
        </pc:spChg>
        <pc:spChg chg="mod">
          <ac:chgData name="Husain, Maajid Ali (mah2ksc)" userId="ba5245a8-8387-4f2e-bb6d-878d1ffd07a0" providerId="ADAL" clId="{7E3FB577-36C2-684E-B727-437984E3A8AE}" dt="2024-03-21T19:49:26.626" v="2749"/>
          <ac:spMkLst>
            <pc:docMk/>
            <pc:sldMk cId="794001650" sldId="266"/>
            <ac:spMk id="23" creationId="{131CE257-40FA-94BE-7295-CCD417CC5312}"/>
          </ac:spMkLst>
        </pc:spChg>
        <pc:spChg chg="mod">
          <ac:chgData name="Husain, Maajid Ali (mah2ksc)" userId="ba5245a8-8387-4f2e-bb6d-878d1ffd07a0" providerId="ADAL" clId="{7E3FB577-36C2-684E-B727-437984E3A8AE}" dt="2024-03-21T19:49:26.626" v="2749"/>
          <ac:spMkLst>
            <pc:docMk/>
            <pc:sldMk cId="794001650" sldId="266"/>
            <ac:spMk id="24" creationId="{F8B3A0F5-B0E3-74E8-6EE5-DE014853EC51}"/>
          </ac:spMkLst>
        </pc:spChg>
        <pc:spChg chg="mod">
          <ac:chgData name="Husain, Maajid Ali (mah2ksc)" userId="ba5245a8-8387-4f2e-bb6d-878d1ffd07a0" providerId="ADAL" clId="{7E3FB577-36C2-684E-B727-437984E3A8AE}" dt="2024-03-21T19:49:26.626" v="2749"/>
          <ac:spMkLst>
            <pc:docMk/>
            <pc:sldMk cId="794001650" sldId="266"/>
            <ac:spMk id="25" creationId="{AF78807A-CBF2-4E8A-42E2-D6AC58108138}"/>
          </ac:spMkLst>
        </pc:spChg>
        <pc:spChg chg="mod">
          <ac:chgData name="Husain, Maajid Ali (mah2ksc)" userId="ba5245a8-8387-4f2e-bb6d-878d1ffd07a0" providerId="ADAL" clId="{7E3FB577-36C2-684E-B727-437984E3A8AE}" dt="2024-03-21T19:49:26.626" v="2749"/>
          <ac:spMkLst>
            <pc:docMk/>
            <pc:sldMk cId="794001650" sldId="266"/>
            <ac:spMk id="26" creationId="{BF36ABF3-CCD8-FD39-E828-830BC46A6712}"/>
          </ac:spMkLst>
        </pc:spChg>
        <pc:spChg chg="add mod">
          <ac:chgData name="Husain, Maajid Ali (mah2ksc)" userId="ba5245a8-8387-4f2e-bb6d-878d1ffd07a0" providerId="ADAL" clId="{7E3FB577-36C2-684E-B727-437984E3A8AE}" dt="2024-03-21T19:56:36.960" v="2876" actId="20577"/>
          <ac:spMkLst>
            <pc:docMk/>
            <pc:sldMk cId="794001650" sldId="266"/>
            <ac:spMk id="27" creationId="{59EA9123-BC56-CABE-D2F8-BA769BF4CEBD}"/>
          </ac:spMkLst>
        </pc:spChg>
        <pc:spChg chg="add del mod">
          <ac:chgData name="Husain, Maajid Ali (mah2ksc)" userId="ba5245a8-8387-4f2e-bb6d-878d1ffd07a0" providerId="ADAL" clId="{7E3FB577-36C2-684E-B727-437984E3A8AE}" dt="2024-03-21T20:05:53.778" v="3225" actId="478"/>
          <ac:spMkLst>
            <pc:docMk/>
            <pc:sldMk cId="794001650" sldId="266"/>
            <ac:spMk id="28" creationId="{1EE2EACC-9012-5AEA-1C89-C1FB2A1AF52B}"/>
          </ac:spMkLst>
        </pc:spChg>
        <pc:spChg chg="add mod">
          <ac:chgData name="Husain, Maajid Ali (mah2ksc)" userId="ba5245a8-8387-4f2e-bb6d-878d1ffd07a0" providerId="ADAL" clId="{7E3FB577-36C2-684E-B727-437984E3A8AE}" dt="2024-03-21T19:54:10.090" v="2791" actId="1076"/>
          <ac:spMkLst>
            <pc:docMk/>
            <pc:sldMk cId="794001650" sldId="266"/>
            <ac:spMk id="29" creationId="{99187002-EC13-3C61-F752-1F799C164F3D}"/>
          </ac:spMkLst>
        </pc:spChg>
        <pc:spChg chg="add mod">
          <ac:chgData name="Husain, Maajid Ali (mah2ksc)" userId="ba5245a8-8387-4f2e-bb6d-878d1ffd07a0" providerId="ADAL" clId="{7E3FB577-36C2-684E-B727-437984E3A8AE}" dt="2024-03-21T19:54:18.879" v="2795" actId="20577"/>
          <ac:spMkLst>
            <pc:docMk/>
            <pc:sldMk cId="794001650" sldId="266"/>
            <ac:spMk id="30" creationId="{888C2269-DF67-F2F7-CBBB-4435E3E4C460}"/>
          </ac:spMkLst>
        </pc:spChg>
        <pc:spChg chg="add mod">
          <ac:chgData name="Husain, Maajid Ali (mah2ksc)" userId="ba5245a8-8387-4f2e-bb6d-878d1ffd07a0" providerId="ADAL" clId="{7E3FB577-36C2-684E-B727-437984E3A8AE}" dt="2024-03-21T19:54:53.587" v="2804" actId="688"/>
          <ac:spMkLst>
            <pc:docMk/>
            <pc:sldMk cId="794001650" sldId="266"/>
            <ac:spMk id="31" creationId="{5C60FF61-BB64-9533-8FCA-D8C4CA8C2411}"/>
          </ac:spMkLst>
        </pc:spChg>
        <pc:spChg chg="add mod">
          <ac:chgData name="Husain, Maajid Ali (mah2ksc)" userId="ba5245a8-8387-4f2e-bb6d-878d1ffd07a0" providerId="ADAL" clId="{7E3FB577-36C2-684E-B727-437984E3A8AE}" dt="2024-03-21T19:55:02.657" v="2809" actId="20577"/>
          <ac:spMkLst>
            <pc:docMk/>
            <pc:sldMk cId="794001650" sldId="266"/>
            <ac:spMk id="32" creationId="{32A3097E-452D-03DF-E9F6-43D0B0852FFC}"/>
          </ac:spMkLst>
        </pc:spChg>
        <pc:spChg chg="add mod">
          <ac:chgData name="Husain, Maajid Ali (mah2ksc)" userId="ba5245a8-8387-4f2e-bb6d-878d1ffd07a0" providerId="ADAL" clId="{7E3FB577-36C2-684E-B727-437984E3A8AE}" dt="2024-03-21T19:55:18.253" v="2816" actId="20577"/>
          <ac:spMkLst>
            <pc:docMk/>
            <pc:sldMk cId="794001650" sldId="266"/>
            <ac:spMk id="33" creationId="{CEA37746-C1C4-2B32-E7D5-BDFFB4CE389E}"/>
          </ac:spMkLst>
        </pc:spChg>
        <pc:spChg chg="add mod">
          <ac:chgData name="Husain, Maajid Ali (mah2ksc)" userId="ba5245a8-8387-4f2e-bb6d-878d1ffd07a0" providerId="ADAL" clId="{7E3FB577-36C2-684E-B727-437984E3A8AE}" dt="2024-03-21T19:55:33.089" v="2826" actId="20577"/>
          <ac:spMkLst>
            <pc:docMk/>
            <pc:sldMk cId="794001650" sldId="266"/>
            <ac:spMk id="34" creationId="{CAAD61F9-F55D-FF50-D373-C2ABFC03DCCD}"/>
          </ac:spMkLst>
        </pc:spChg>
        <pc:spChg chg="add mod">
          <ac:chgData name="Husain, Maajid Ali (mah2ksc)" userId="ba5245a8-8387-4f2e-bb6d-878d1ffd07a0" providerId="ADAL" clId="{7E3FB577-36C2-684E-B727-437984E3A8AE}" dt="2024-03-21T19:55:43.145" v="2831" actId="20577"/>
          <ac:spMkLst>
            <pc:docMk/>
            <pc:sldMk cId="794001650" sldId="266"/>
            <ac:spMk id="35" creationId="{C89EE903-8EF6-0568-3C9C-3B70525BFB8A}"/>
          </ac:spMkLst>
        </pc:spChg>
        <pc:spChg chg="add mod">
          <ac:chgData name="Husain, Maajid Ali (mah2ksc)" userId="ba5245a8-8387-4f2e-bb6d-878d1ffd07a0" providerId="ADAL" clId="{7E3FB577-36C2-684E-B727-437984E3A8AE}" dt="2024-03-21T19:55:53.097" v="2837" actId="20577"/>
          <ac:spMkLst>
            <pc:docMk/>
            <pc:sldMk cId="794001650" sldId="266"/>
            <ac:spMk id="36" creationId="{C8567F0F-AD65-F9B7-1C35-8E7D0C671C48}"/>
          </ac:spMkLst>
        </pc:spChg>
        <pc:spChg chg="add mod">
          <ac:chgData name="Husain, Maajid Ali (mah2ksc)" userId="ba5245a8-8387-4f2e-bb6d-878d1ffd07a0" providerId="ADAL" clId="{7E3FB577-36C2-684E-B727-437984E3A8AE}" dt="2024-03-21T19:56:07.727" v="2841" actId="20577"/>
          <ac:spMkLst>
            <pc:docMk/>
            <pc:sldMk cId="794001650" sldId="266"/>
            <ac:spMk id="37" creationId="{91026668-B304-05E5-086D-5F78C50B5225}"/>
          </ac:spMkLst>
        </pc:spChg>
        <pc:spChg chg="add mod">
          <ac:chgData name="Husain, Maajid Ali (mah2ksc)" userId="ba5245a8-8387-4f2e-bb6d-878d1ffd07a0" providerId="ADAL" clId="{7E3FB577-36C2-684E-B727-437984E3A8AE}" dt="2024-03-21T19:56:17.868" v="2845" actId="20577"/>
          <ac:spMkLst>
            <pc:docMk/>
            <pc:sldMk cId="794001650" sldId="266"/>
            <ac:spMk id="38" creationId="{4D03E71C-A6EB-7B37-0BB1-F882C946FF11}"/>
          </ac:spMkLst>
        </pc:spChg>
        <pc:spChg chg="add mod">
          <ac:chgData name="Husain, Maajid Ali (mah2ksc)" userId="ba5245a8-8387-4f2e-bb6d-878d1ffd07a0" providerId="ADAL" clId="{7E3FB577-36C2-684E-B727-437984E3A8AE}" dt="2024-03-21T19:56:25.015" v="2849" actId="20577"/>
          <ac:spMkLst>
            <pc:docMk/>
            <pc:sldMk cId="794001650" sldId="266"/>
            <ac:spMk id="39" creationId="{9885DCFA-6EAE-02F9-B24D-5F3D00A31863}"/>
          </ac:spMkLst>
        </pc:spChg>
        <pc:spChg chg="add mod">
          <ac:chgData name="Husain, Maajid Ali (mah2ksc)" userId="ba5245a8-8387-4f2e-bb6d-878d1ffd07a0" providerId="ADAL" clId="{7E3FB577-36C2-684E-B727-437984E3A8AE}" dt="2024-03-21T20:05:47.456" v="3224" actId="167"/>
          <ac:spMkLst>
            <pc:docMk/>
            <pc:sldMk cId="794001650" sldId="266"/>
            <ac:spMk id="40" creationId="{DACA7D28-AEC8-A5E5-89DA-1989593FE60F}"/>
          </ac:spMkLst>
        </pc:spChg>
        <pc:spChg chg="add mod">
          <ac:chgData name="Husain, Maajid Ali (mah2ksc)" userId="ba5245a8-8387-4f2e-bb6d-878d1ffd07a0" providerId="ADAL" clId="{7E3FB577-36C2-684E-B727-437984E3A8AE}" dt="2024-03-21T20:06:44.736" v="3349" actId="167"/>
          <ac:spMkLst>
            <pc:docMk/>
            <pc:sldMk cId="794001650" sldId="266"/>
            <ac:spMk id="41" creationId="{40753E73-5641-E489-D1C2-54247458060F}"/>
          </ac:spMkLst>
        </pc:spChg>
        <pc:grpChg chg="add mod">
          <ac:chgData name="Husain, Maajid Ali (mah2ksc)" userId="ba5245a8-8387-4f2e-bb6d-878d1ffd07a0" providerId="ADAL" clId="{7E3FB577-36C2-684E-B727-437984E3A8AE}" dt="2024-03-21T19:50:50.670" v="2772" actId="1076"/>
          <ac:grpSpMkLst>
            <pc:docMk/>
            <pc:sldMk cId="794001650" sldId="266"/>
            <ac:grpSpMk id="2" creationId="{5273D99C-CC59-EC69-755F-F4CC3DF835B6}"/>
          </ac:grpSpMkLst>
        </pc:grpChg>
        <pc:grpChg chg="mod">
          <ac:chgData name="Husain, Maajid Ali (mah2ksc)" userId="ba5245a8-8387-4f2e-bb6d-878d1ffd07a0" providerId="ADAL" clId="{7E3FB577-36C2-684E-B727-437984E3A8AE}" dt="2024-03-21T19:49:26.626" v="2749"/>
          <ac:grpSpMkLst>
            <pc:docMk/>
            <pc:sldMk cId="794001650" sldId="266"/>
            <ac:grpSpMk id="4" creationId="{5E73780B-FC76-7E18-170B-739F963A3405}"/>
          </ac:grpSpMkLst>
        </pc:grpChg>
        <pc:grpChg chg="mod">
          <ac:chgData name="Husain, Maajid Ali (mah2ksc)" userId="ba5245a8-8387-4f2e-bb6d-878d1ffd07a0" providerId="ADAL" clId="{7E3FB577-36C2-684E-B727-437984E3A8AE}" dt="2024-03-21T19:49:26.626" v="2749"/>
          <ac:grpSpMkLst>
            <pc:docMk/>
            <pc:sldMk cId="794001650" sldId="266"/>
            <ac:grpSpMk id="5" creationId="{C4C2CDA6-E10A-319D-E1A9-65067FF20FBC}"/>
          </ac:grpSpMkLst>
        </pc:grpChg>
        <pc:cxnChg chg="mod">
          <ac:chgData name="Husain, Maajid Ali (mah2ksc)" userId="ba5245a8-8387-4f2e-bb6d-878d1ffd07a0" providerId="ADAL" clId="{7E3FB577-36C2-684E-B727-437984E3A8AE}" dt="2024-03-21T19:49:26.626" v="2749"/>
          <ac:cxnSpMkLst>
            <pc:docMk/>
            <pc:sldMk cId="794001650" sldId="266"/>
            <ac:cxnSpMk id="7" creationId="{266556C8-2BEB-910F-D224-323255DB1D53}"/>
          </ac:cxnSpMkLst>
        </pc:cxnChg>
        <pc:cxnChg chg="mod">
          <ac:chgData name="Husain, Maajid Ali (mah2ksc)" userId="ba5245a8-8387-4f2e-bb6d-878d1ffd07a0" providerId="ADAL" clId="{7E3FB577-36C2-684E-B727-437984E3A8AE}" dt="2024-03-21T19:49:26.626" v="2749"/>
          <ac:cxnSpMkLst>
            <pc:docMk/>
            <pc:sldMk cId="794001650" sldId="266"/>
            <ac:cxnSpMk id="8" creationId="{AC031A9D-5084-8BBC-5A48-41B5BE64FF2E}"/>
          </ac:cxnSpMkLst>
        </pc:cxnChg>
        <pc:cxnChg chg="mod">
          <ac:chgData name="Husain, Maajid Ali (mah2ksc)" userId="ba5245a8-8387-4f2e-bb6d-878d1ffd07a0" providerId="ADAL" clId="{7E3FB577-36C2-684E-B727-437984E3A8AE}" dt="2024-03-21T19:49:26.626" v="2749"/>
          <ac:cxnSpMkLst>
            <pc:docMk/>
            <pc:sldMk cId="794001650" sldId="266"/>
            <ac:cxnSpMk id="9" creationId="{2C947E72-7E86-F8F6-39EF-0C581215199A}"/>
          </ac:cxnSpMkLst>
        </pc:cxnChg>
        <pc:cxnChg chg="mod">
          <ac:chgData name="Husain, Maajid Ali (mah2ksc)" userId="ba5245a8-8387-4f2e-bb6d-878d1ffd07a0" providerId="ADAL" clId="{7E3FB577-36C2-684E-B727-437984E3A8AE}" dt="2024-03-21T19:49:26.626" v="2749"/>
          <ac:cxnSpMkLst>
            <pc:docMk/>
            <pc:sldMk cId="794001650" sldId="266"/>
            <ac:cxnSpMk id="10" creationId="{22B644CF-E8C8-6D6E-73E7-9D89D9C3D237}"/>
          </ac:cxnSpMkLst>
        </pc:cxnChg>
        <pc:cxnChg chg="mod">
          <ac:chgData name="Husain, Maajid Ali (mah2ksc)" userId="ba5245a8-8387-4f2e-bb6d-878d1ffd07a0" providerId="ADAL" clId="{7E3FB577-36C2-684E-B727-437984E3A8AE}" dt="2024-03-21T19:49:26.626" v="2749"/>
          <ac:cxnSpMkLst>
            <pc:docMk/>
            <pc:sldMk cId="794001650" sldId="266"/>
            <ac:cxnSpMk id="11" creationId="{D494763D-414B-C452-F21D-33A2A7945D80}"/>
          </ac:cxnSpMkLst>
        </pc:cxnChg>
        <pc:cxnChg chg="mod">
          <ac:chgData name="Husain, Maajid Ali (mah2ksc)" userId="ba5245a8-8387-4f2e-bb6d-878d1ffd07a0" providerId="ADAL" clId="{7E3FB577-36C2-684E-B727-437984E3A8AE}" dt="2024-03-21T19:49:26.626" v="2749"/>
          <ac:cxnSpMkLst>
            <pc:docMk/>
            <pc:sldMk cId="794001650" sldId="266"/>
            <ac:cxnSpMk id="12" creationId="{47064502-3C52-7C80-92A7-BDB9CF5C9F8E}"/>
          </ac:cxnSpMkLst>
        </pc:cxnChg>
        <pc:cxnChg chg="mod">
          <ac:chgData name="Husain, Maajid Ali (mah2ksc)" userId="ba5245a8-8387-4f2e-bb6d-878d1ffd07a0" providerId="ADAL" clId="{7E3FB577-36C2-684E-B727-437984E3A8AE}" dt="2024-03-21T19:49:26.626" v="2749"/>
          <ac:cxnSpMkLst>
            <pc:docMk/>
            <pc:sldMk cId="794001650" sldId="266"/>
            <ac:cxnSpMk id="13" creationId="{7364ADE7-4453-EC46-5B5F-ADD96AC19069}"/>
          </ac:cxnSpMkLst>
        </pc:cxnChg>
        <pc:cxnChg chg="mod">
          <ac:chgData name="Husain, Maajid Ali (mah2ksc)" userId="ba5245a8-8387-4f2e-bb6d-878d1ffd07a0" providerId="ADAL" clId="{7E3FB577-36C2-684E-B727-437984E3A8AE}" dt="2024-03-21T19:49:26.626" v="2749"/>
          <ac:cxnSpMkLst>
            <pc:docMk/>
            <pc:sldMk cId="794001650" sldId="266"/>
            <ac:cxnSpMk id="14" creationId="{81ABDE15-5745-A55F-4915-2A7251F468DA}"/>
          </ac:cxnSpMkLst>
        </pc:cxnChg>
        <pc:cxnChg chg="mod">
          <ac:chgData name="Husain, Maajid Ali (mah2ksc)" userId="ba5245a8-8387-4f2e-bb6d-878d1ffd07a0" providerId="ADAL" clId="{7E3FB577-36C2-684E-B727-437984E3A8AE}" dt="2024-03-21T19:49:26.626" v="2749"/>
          <ac:cxnSpMkLst>
            <pc:docMk/>
            <pc:sldMk cId="794001650" sldId="266"/>
            <ac:cxnSpMk id="15" creationId="{C4EF7AE0-C90F-A6DB-445C-216A357AC71F}"/>
          </ac:cxnSpMkLst>
        </pc:cxnChg>
        <pc:cxnChg chg="mod">
          <ac:chgData name="Husain, Maajid Ali (mah2ksc)" userId="ba5245a8-8387-4f2e-bb6d-878d1ffd07a0" providerId="ADAL" clId="{7E3FB577-36C2-684E-B727-437984E3A8AE}" dt="2024-03-21T19:49:26.626" v="2749"/>
          <ac:cxnSpMkLst>
            <pc:docMk/>
            <pc:sldMk cId="794001650" sldId="266"/>
            <ac:cxnSpMk id="16" creationId="{70B53512-6007-9A41-1150-C5BFAF3F3410}"/>
          </ac:cxnSpMkLst>
        </pc:cxnChg>
        <pc:cxnChg chg="mod">
          <ac:chgData name="Husain, Maajid Ali (mah2ksc)" userId="ba5245a8-8387-4f2e-bb6d-878d1ffd07a0" providerId="ADAL" clId="{7E3FB577-36C2-684E-B727-437984E3A8AE}" dt="2024-03-21T19:49:26.626" v="2749"/>
          <ac:cxnSpMkLst>
            <pc:docMk/>
            <pc:sldMk cId="794001650" sldId="266"/>
            <ac:cxnSpMk id="17" creationId="{E4C8A4ED-E5A0-F355-9352-531B750B2BEA}"/>
          </ac:cxnSpMkLst>
        </pc:cxnChg>
      </pc:sldChg>
      <pc:sldChg chg="addSp delSp modSp new mod modTransition setBg">
        <pc:chgData name="Husain, Maajid Ali (mah2ksc)" userId="ba5245a8-8387-4f2e-bb6d-878d1ffd07a0" providerId="ADAL" clId="{7E3FB577-36C2-684E-B727-437984E3A8AE}" dt="2024-03-22T03:12:19.580" v="10558" actId="14734"/>
        <pc:sldMkLst>
          <pc:docMk/>
          <pc:sldMk cId="3330332525" sldId="267"/>
        </pc:sldMkLst>
        <pc:spChg chg="add mod">
          <ac:chgData name="Husain, Maajid Ali (mah2ksc)" userId="ba5245a8-8387-4f2e-bb6d-878d1ffd07a0" providerId="ADAL" clId="{7E3FB577-36C2-684E-B727-437984E3A8AE}" dt="2024-03-21T20:30:43.568" v="4537" actId="26606"/>
          <ac:spMkLst>
            <pc:docMk/>
            <pc:sldMk cId="3330332525" sldId="267"/>
            <ac:spMk id="2" creationId="{2F9420F3-D70B-627C-47BC-F7193AD3BBD1}"/>
          </ac:spMkLst>
        </pc:spChg>
        <pc:spChg chg="add mod">
          <ac:chgData name="Husain, Maajid Ali (mah2ksc)" userId="ba5245a8-8387-4f2e-bb6d-878d1ffd07a0" providerId="ADAL" clId="{7E3FB577-36C2-684E-B727-437984E3A8AE}" dt="2024-03-21T20:30:43.568" v="4537" actId="26606"/>
          <ac:spMkLst>
            <pc:docMk/>
            <pc:sldMk cId="3330332525" sldId="267"/>
            <ac:spMk id="3" creationId="{DDFA8044-0A19-CA42-E0EE-53DB9B52D698}"/>
          </ac:spMkLst>
        </pc:spChg>
        <pc:spChg chg="mod">
          <ac:chgData name="Husain, Maajid Ali (mah2ksc)" userId="ba5245a8-8387-4f2e-bb6d-878d1ffd07a0" providerId="ADAL" clId="{7E3FB577-36C2-684E-B727-437984E3A8AE}" dt="2024-03-21T20:30:59.625" v="4539"/>
          <ac:spMkLst>
            <pc:docMk/>
            <pc:sldMk cId="3330332525" sldId="267"/>
            <ac:spMk id="6" creationId="{9490AAD2-8C46-AFFD-261D-D34B77904C66}"/>
          </ac:spMkLst>
        </pc:spChg>
        <pc:spChg chg="mod">
          <ac:chgData name="Husain, Maajid Ali (mah2ksc)" userId="ba5245a8-8387-4f2e-bb6d-878d1ffd07a0" providerId="ADAL" clId="{7E3FB577-36C2-684E-B727-437984E3A8AE}" dt="2024-03-21T20:30:59.625" v="4539"/>
          <ac:spMkLst>
            <pc:docMk/>
            <pc:sldMk cId="3330332525" sldId="267"/>
            <ac:spMk id="9" creationId="{47456DEC-72EA-B59F-754F-EB44D695D0A0}"/>
          </ac:spMkLst>
        </pc:spChg>
        <pc:spChg chg="mod">
          <ac:chgData name="Husain, Maajid Ali (mah2ksc)" userId="ba5245a8-8387-4f2e-bb6d-878d1ffd07a0" providerId="ADAL" clId="{7E3FB577-36C2-684E-B727-437984E3A8AE}" dt="2024-03-21T20:30:59.625" v="4539"/>
          <ac:spMkLst>
            <pc:docMk/>
            <pc:sldMk cId="3330332525" sldId="267"/>
            <ac:spMk id="21" creationId="{FA630AC4-5DAE-1C0C-E27B-1B3952182F0A}"/>
          </ac:spMkLst>
        </pc:spChg>
        <pc:spChg chg="mod">
          <ac:chgData name="Husain, Maajid Ali (mah2ksc)" userId="ba5245a8-8387-4f2e-bb6d-878d1ffd07a0" providerId="ADAL" clId="{7E3FB577-36C2-684E-B727-437984E3A8AE}" dt="2024-03-21T20:30:59.625" v="4539"/>
          <ac:spMkLst>
            <pc:docMk/>
            <pc:sldMk cId="3330332525" sldId="267"/>
            <ac:spMk id="22" creationId="{BA7D1C8C-F5C0-23F6-062A-F435A51A48D4}"/>
          </ac:spMkLst>
        </pc:spChg>
        <pc:spChg chg="mod">
          <ac:chgData name="Husain, Maajid Ali (mah2ksc)" userId="ba5245a8-8387-4f2e-bb6d-878d1ffd07a0" providerId="ADAL" clId="{7E3FB577-36C2-684E-B727-437984E3A8AE}" dt="2024-03-21T20:30:59.625" v="4539"/>
          <ac:spMkLst>
            <pc:docMk/>
            <pc:sldMk cId="3330332525" sldId="267"/>
            <ac:spMk id="23" creationId="{B23DFA57-046B-B809-14B3-B0DC002D8EA3}"/>
          </ac:spMkLst>
        </pc:spChg>
        <pc:spChg chg="mod">
          <ac:chgData name="Husain, Maajid Ali (mah2ksc)" userId="ba5245a8-8387-4f2e-bb6d-878d1ffd07a0" providerId="ADAL" clId="{7E3FB577-36C2-684E-B727-437984E3A8AE}" dt="2024-03-21T20:30:59.625" v="4539"/>
          <ac:spMkLst>
            <pc:docMk/>
            <pc:sldMk cId="3330332525" sldId="267"/>
            <ac:spMk id="24" creationId="{BDC2E84C-1065-AC36-100E-9500758FC1E9}"/>
          </ac:spMkLst>
        </pc:spChg>
        <pc:spChg chg="mod">
          <ac:chgData name="Husain, Maajid Ali (mah2ksc)" userId="ba5245a8-8387-4f2e-bb6d-878d1ffd07a0" providerId="ADAL" clId="{7E3FB577-36C2-684E-B727-437984E3A8AE}" dt="2024-03-21T20:30:59.625" v="4539"/>
          <ac:spMkLst>
            <pc:docMk/>
            <pc:sldMk cId="3330332525" sldId="267"/>
            <ac:spMk id="25" creationId="{F85C86E1-EBA3-AD70-80FC-E1898E123BD3}"/>
          </ac:spMkLst>
        </pc:spChg>
        <pc:spChg chg="mod">
          <ac:chgData name="Husain, Maajid Ali (mah2ksc)" userId="ba5245a8-8387-4f2e-bb6d-878d1ffd07a0" providerId="ADAL" clId="{7E3FB577-36C2-684E-B727-437984E3A8AE}" dt="2024-03-21T20:30:59.625" v="4539"/>
          <ac:spMkLst>
            <pc:docMk/>
            <pc:sldMk cId="3330332525" sldId="267"/>
            <ac:spMk id="26" creationId="{F2B3B6C8-CE73-9742-7144-5785EB4D0D94}"/>
          </ac:spMkLst>
        </pc:spChg>
        <pc:spChg chg="mod">
          <ac:chgData name="Husain, Maajid Ali (mah2ksc)" userId="ba5245a8-8387-4f2e-bb6d-878d1ffd07a0" providerId="ADAL" clId="{7E3FB577-36C2-684E-B727-437984E3A8AE}" dt="2024-03-21T20:30:59.625" v="4539"/>
          <ac:spMkLst>
            <pc:docMk/>
            <pc:sldMk cId="3330332525" sldId="267"/>
            <ac:spMk id="27" creationId="{F04AA859-674F-70C7-F36B-808EC68DA2AB}"/>
          </ac:spMkLst>
        </pc:spChg>
        <pc:spChg chg="mod">
          <ac:chgData name="Husain, Maajid Ali (mah2ksc)" userId="ba5245a8-8387-4f2e-bb6d-878d1ffd07a0" providerId="ADAL" clId="{7E3FB577-36C2-684E-B727-437984E3A8AE}" dt="2024-03-21T20:30:59.625" v="4539"/>
          <ac:spMkLst>
            <pc:docMk/>
            <pc:sldMk cId="3330332525" sldId="267"/>
            <ac:spMk id="28" creationId="{DBCFDA12-CD41-EE93-CFF9-4C65B0A257D6}"/>
          </ac:spMkLst>
        </pc:spChg>
        <pc:spChg chg="mod">
          <ac:chgData name="Husain, Maajid Ali (mah2ksc)" userId="ba5245a8-8387-4f2e-bb6d-878d1ffd07a0" providerId="ADAL" clId="{7E3FB577-36C2-684E-B727-437984E3A8AE}" dt="2024-03-21T20:30:59.625" v="4539"/>
          <ac:spMkLst>
            <pc:docMk/>
            <pc:sldMk cId="3330332525" sldId="267"/>
            <ac:spMk id="29" creationId="{31C254CE-F435-0E1B-74B4-46704EBE88B3}"/>
          </ac:spMkLst>
        </pc:spChg>
        <pc:spChg chg="add del">
          <ac:chgData name="Husain, Maajid Ali (mah2ksc)" userId="ba5245a8-8387-4f2e-bb6d-878d1ffd07a0" providerId="ADAL" clId="{7E3FB577-36C2-684E-B727-437984E3A8AE}" dt="2024-03-21T20:30:35.109" v="4535" actId="26606"/>
          <ac:spMkLst>
            <pc:docMk/>
            <pc:sldMk cId="3330332525" sldId="267"/>
            <ac:spMk id="1032" creationId="{524E9777-DF7E-45E5-B387-86C306DA64AB}"/>
          </ac:spMkLst>
        </pc:spChg>
        <pc:spChg chg="add del">
          <ac:chgData name="Husain, Maajid Ali (mah2ksc)" userId="ba5245a8-8387-4f2e-bb6d-878d1ffd07a0" providerId="ADAL" clId="{7E3FB577-36C2-684E-B727-437984E3A8AE}" dt="2024-03-21T20:30:35.109" v="4535" actId="26606"/>
          <ac:spMkLst>
            <pc:docMk/>
            <pc:sldMk cId="3330332525" sldId="267"/>
            <ac:spMk id="1033" creationId="{90464369-70FA-42AF-948F-80664CA7BFE5}"/>
          </ac:spMkLst>
        </pc:spChg>
        <pc:spChg chg="add del">
          <ac:chgData name="Husain, Maajid Ali (mah2ksc)" userId="ba5245a8-8387-4f2e-bb6d-878d1ffd07a0" providerId="ADAL" clId="{7E3FB577-36C2-684E-B727-437984E3A8AE}" dt="2024-03-21T20:30:35.109" v="4535" actId="26606"/>
          <ac:spMkLst>
            <pc:docMk/>
            <pc:sldMk cId="3330332525" sldId="267"/>
            <ac:spMk id="1034" creationId="{A6604B49-AD5C-4590-B051-06C8222ECD99}"/>
          </ac:spMkLst>
        </pc:spChg>
        <pc:spChg chg="add del">
          <ac:chgData name="Husain, Maajid Ali (mah2ksc)" userId="ba5245a8-8387-4f2e-bb6d-878d1ffd07a0" providerId="ADAL" clId="{7E3FB577-36C2-684E-B727-437984E3A8AE}" dt="2024-03-21T20:27:06.237" v="4231" actId="26606"/>
          <ac:spMkLst>
            <pc:docMk/>
            <pc:sldMk cId="3330332525" sldId="267"/>
            <ac:spMk id="1035" creationId="{5EBC18B6-E5C3-4AD1-97A4-E6A3477A0BB9}"/>
          </ac:spMkLst>
        </pc:spChg>
        <pc:spChg chg="add del">
          <ac:chgData name="Husain, Maajid Ali (mah2ksc)" userId="ba5245a8-8387-4f2e-bb6d-878d1ffd07a0" providerId="ADAL" clId="{7E3FB577-36C2-684E-B727-437984E3A8AE}" dt="2024-03-21T20:27:06.237" v="4231" actId="26606"/>
          <ac:spMkLst>
            <pc:docMk/>
            <pc:sldMk cId="3330332525" sldId="267"/>
            <ac:spMk id="1037" creationId="{136A4AB6-B72B-4CC6-ADCF-BE807B6C3D71}"/>
          </ac:spMkLst>
        </pc:spChg>
        <pc:spChg chg="add del">
          <ac:chgData name="Husain, Maajid Ali (mah2ksc)" userId="ba5245a8-8387-4f2e-bb6d-878d1ffd07a0" providerId="ADAL" clId="{7E3FB577-36C2-684E-B727-437984E3A8AE}" dt="2024-03-21T20:27:06.237" v="4231" actId="26606"/>
          <ac:spMkLst>
            <pc:docMk/>
            <pc:sldMk cId="3330332525" sldId="267"/>
            <ac:spMk id="1039" creationId="{B35D540D-9486-4236-952A-F72DC52D79BF}"/>
          </ac:spMkLst>
        </pc:spChg>
        <pc:spChg chg="add del">
          <ac:chgData name="Husain, Maajid Ali (mah2ksc)" userId="ba5245a8-8387-4f2e-bb6d-878d1ffd07a0" providerId="ADAL" clId="{7E3FB577-36C2-684E-B727-437984E3A8AE}" dt="2024-03-21T20:30:35.109" v="4535" actId="26606"/>
          <ac:spMkLst>
            <pc:docMk/>
            <pc:sldMk cId="3330332525" sldId="267"/>
            <ac:spMk id="1041" creationId="{A648176E-454C-437C-B0FC-9B82FCF32B24}"/>
          </ac:spMkLst>
        </pc:spChg>
        <pc:spChg chg="add del">
          <ac:chgData name="Husain, Maajid Ali (mah2ksc)" userId="ba5245a8-8387-4f2e-bb6d-878d1ffd07a0" providerId="ADAL" clId="{7E3FB577-36C2-684E-B727-437984E3A8AE}" dt="2024-03-21T20:30:43.568" v="4537" actId="26606"/>
          <ac:spMkLst>
            <pc:docMk/>
            <pc:sldMk cId="3330332525" sldId="267"/>
            <ac:spMk id="1042" creationId="{D5B0017B-2ECA-49AF-B397-DC140825DF8D}"/>
          </ac:spMkLst>
        </pc:spChg>
        <pc:spChg chg="add del">
          <ac:chgData name="Husain, Maajid Ali (mah2ksc)" userId="ba5245a8-8387-4f2e-bb6d-878d1ffd07a0" providerId="ADAL" clId="{7E3FB577-36C2-684E-B727-437984E3A8AE}" dt="2024-03-21T20:30:35.109" v="4535" actId="26606"/>
          <ac:spMkLst>
            <pc:docMk/>
            <pc:sldMk cId="3330332525" sldId="267"/>
            <ac:spMk id="1043" creationId="{4335D5A6-AB7A-4677-8D44-034515D66C4B}"/>
          </ac:spMkLst>
        </pc:spChg>
        <pc:spChg chg="add del">
          <ac:chgData name="Husain, Maajid Ali (mah2ksc)" userId="ba5245a8-8387-4f2e-bb6d-878d1ffd07a0" providerId="ADAL" clId="{7E3FB577-36C2-684E-B727-437984E3A8AE}" dt="2024-03-21T20:30:43.568" v="4537" actId="26606"/>
          <ac:spMkLst>
            <pc:docMk/>
            <pc:sldMk cId="3330332525" sldId="267"/>
            <ac:spMk id="1045" creationId="{85861AFF-3522-4704-9245-9C78B6945854}"/>
          </ac:spMkLst>
        </pc:spChg>
        <pc:spChg chg="add del">
          <ac:chgData name="Husain, Maajid Ali (mah2ksc)" userId="ba5245a8-8387-4f2e-bb6d-878d1ffd07a0" providerId="ADAL" clId="{7E3FB577-36C2-684E-B727-437984E3A8AE}" dt="2024-03-21T20:30:43.568" v="4537" actId="26606"/>
          <ac:spMkLst>
            <pc:docMk/>
            <pc:sldMk cId="3330332525" sldId="267"/>
            <ac:spMk id="1049" creationId="{DF909CAE-F41A-4061-A316-864DC2A710A2}"/>
          </ac:spMkLst>
        </pc:spChg>
        <pc:grpChg chg="add mod">
          <ac:chgData name="Husain, Maajid Ali (mah2ksc)" userId="ba5245a8-8387-4f2e-bb6d-878d1ffd07a0" providerId="ADAL" clId="{7E3FB577-36C2-684E-B727-437984E3A8AE}" dt="2024-03-21T20:31:38.175" v="4546" actId="1076"/>
          <ac:grpSpMkLst>
            <pc:docMk/>
            <pc:sldMk cId="3330332525" sldId="267"/>
            <ac:grpSpMk id="5" creationId="{D97B311C-99A1-0EE9-79CD-641CA55C1364}"/>
          </ac:grpSpMkLst>
        </pc:grpChg>
        <pc:grpChg chg="mod">
          <ac:chgData name="Husain, Maajid Ali (mah2ksc)" userId="ba5245a8-8387-4f2e-bb6d-878d1ffd07a0" providerId="ADAL" clId="{7E3FB577-36C2-684E-B727-437984E3A8AE}" dt="2024-03-21T20:30:59.625" v="4539"/>
          <ac:grpSpMkLst>
            <pc:docMk/>
            <pc:sldMk cId="3330332525" sldId="267"/>
            <ac:grpSpMk id="7" creationId="{8A0088F0-81E6-5875-5C89-0FB1E7B71759}"/>
          </ac:grpSpMkLst>
        </pc:grpChg>
        <pc:grpChg chg="mod">
          <ac:chgData name="Husain, Maajid Ali (mah2ksc)" userId="ba5245a8-8387-4f2e-bb6d-878d1ffd07a0" providerId="ADAL" clId="{7E3FB577-36C2-684E-B727-437984E3A8AE}" dt="2024-03-21T20:30:59.625" v="4539"/>
          <ac:grpSpMkLst>
            <pc:docMk/>
            <pc:sldMk cId="3330332525" sldId="267"/>
            <ac:grpSpMk id="8" creationId="{C7839B2B-D424-45EE-263D-3CFCAC1747FD}"/>
          </ac:grpSpMkLst>
        </pc:grpChg>
        <pc:grpChg chg="add del">
          <ac:chgData name="Husain, Maajid Ali (mah2ksc)" userId="ba5245a8-8387-4f2e-bb6d-878d1ffd07a0" providerId="ADAL" clId="{7E3FB577-36C2-684E-B727-437984E3A8AE}" dt="2024-03-21T20:30:43.568" v="4537" actId="26606"/>
          <ac:grpSpMkLst>
            <pc:docMk/>
            <pc:sldMk cId="3330332525" sldId="267"/>
            <ac:grpSpMk id="1047" creationId="{AE1C45F0-260A-458C-96ED-C1F6D2151219}"/>
          </ac:grpSpMkLst>
        </pc:grpChg>
        <pc:graphicFrameChg chg="add mod modGraphic">
          <ac:chgData name="Husain, Maajid Ali (mah2ksc)" userId="ba5245a8-8387-4f2e-bb6d-878d1ffd07a0" providerId="ADAL" clId="{7E3FB577-36C2-684E-B727-437984E3A8AE}" dt="2024-03-22T03:12:19.580" v="10558" actId="14734"/>
          <ac:graphicFrameMkLst>
            <pc:docMk/>
            <pc:sldMk cId="3330332525" sldId="267"/>
            <ac:graphicFrameMk id="4" creationId="{939C555D-98DE-AF92-3E08-7809A3408874}"/>
          </ac:graphicFrameMkLst>
        </pc:graphicFrameChg>
        <pc:picChg chg="add mod ord">
          <ac:chgData name="Husain, Maajid Ali (mah2ksc)" userId="ba5245a8-8387-4f2e-bb6d-878d1ffd07a0" providerId="ADAL" clId="{7E3FB577-36C2-684E-B727-437984E3A8AE}" dt="2024-03-21T20:30:43.568" v="4537" actId="26606"/>
          <ac:picMkLst>
            <pc:docMk/>
            <pc:sldMk cId="3330332525" sldId="267"/>
            <ac:picMk id="1026" creationId="{F239E077-2A26-6CE3-19A3-7D8345A09ACB}"/>
          </ac:picMkLst>
        </pc:picChg>
        <pc:picChg chg="add mod ord">
          <ac:chgData name="Husain, Maajid Ali (mah2ksc)" userId="ba5245a8-8387-4f2e-bb6d-878d1ffd07a0" providerId="ADAL" clId="{7E3FB577-36C2-684E-B727-437984E3A8AE}" dt="2024-03-21T20:30:43.568" v="4537" actId="26606"/>
          <ac:picMkLst>
            <pc:docMk/>
            <pc:sldMk cId="3330332525" sldId="267"/>
            <ac:picMk id="1028" creationId="{818EDCF6-CF6C-D524-81FF-8F1AFC873BD4}"/>
          </ac:picMkLst>
        </pc:picChg>
        <pc:picChg chg="add mod ord">
          <ac:chgData name="Husain, Maajid Ali (mah2ksc)" userId="ba5245a8-8387-4f2e-bb6d-878d1ffd07a0" providerId="ADAL" clId="{7E3FB577-36C2-684E-B727-437984E3A8AE}" dt="2024-03-21T20:30:43.568" v="4537" actId="26606"/>
          <ac:picMkLst>
            <pc:docMk/>
            <pc:sldMk cId="3330332525" sldId="267"/>
            <ac:picMk id="1030" creationId="{F63DF54B-E8CF-D24E-8EE8-E18866881EB3}"/>
          </ac:picMkLst>
        </pc:picChg>
        <pc:cxnChg chg="mod">
          <ac:chgData name="Husain, Maajid Ali (mah2ksc)" userId="ba5245a8-8387-4f2e-bb6d-878d1ffd07a0" providerId="ADAL" clId="{7E3FB577-36C2-684E-B727-437984E3A8AE}" dt="2024-03-21T20:30:59.625" v="4539"/>
          <ac:cxnSpMkLst>
            <pc:docMk/>
            <pc:sldMk cId="3330332525" sldId="267"/>
            <ac:cxnSpMk id="10" creationId="{2B1DF085-92DF-3E6F-13DA-75420A0B353E}"/>
          </ac:cxnSpMkLst>
        </pc:cxnChg>
        <pc:cxnChg chg="mod">
          <ac:chgData name="Husain, Maajid Ali (mah2ksc)" userId="ba5245a8-8387-4f2e-bb6d-878d1ffd07a0" providerId="ADAL" clId="{7E3FB577-36C2-684E-B727-437984E3A8AE}" dt="2024-03-21T20:30:59.625" v="4539"/>
          <ac:cxnSpMkLst>
            <pc:docMk/>
            <pc:sldMk cId="3330332525" sldId="267"/>
            <ac:cxnSpMk id="11" creationId="{FE0B515C-D962-9EFC-A0B1-F93D73E99B79}"/>
          </ac:cxnSpMkLst>
        </pc:cxnChg>
        <pc:cxnChg chg="mod">
          <ac:chgData name="Husain, Maajid Ali (mah2ksc)" userId="ba5245a8-8387-4f2e-bb6d-878d1ffd07a0" providerId="ADAL" clId="{7E3FB577-36C2-684E-B727-437984E3A8AE}" dt="2024-03-21T20:30:59.625" v="4539"/>
          <ac:cxnSpMkLst>
            <pc:docMk/>
            <pc:sldMk cId="3330332525" sldId="267"/>
            <ac:cxnSpMk id="12" creationId="{09EA5ABB-9DDB-6CA4-E91A-E096EEE886E5}"/>
          </ac:cxnSpMkLst>
        </pc:cxnChg>
        <pc:cxnChg chg="mod">
          <ac:chgData name="Husain, Maajid Ali (mah2ksc)" userId="ba5245a8-8387-4f2e-bb6d-878d1ffd07a0" providerId="ADAL" clId="{7E3FB577-36C2-684E-B727-437984E3A8AE}" dt="2024-03-21T20:30:59.625" v="4539"/>
          <ac:cxnSpMkLst>
            <pc:docMk/>
            <pc:sldMk cId="3330332525" sldId="267"/>
            <ac:cxnSpMk id="13" creationId="{08A9E4F1-5CF3-B5EC-4A95-DC56386EB265}"/>
          </ac:cxnSpMkLst>
        </pc:cxnChg>
        <pc:cxnChg chg="mod">
          <ac:chgData name="Husain, Maajid Ali (mah2ksc)" userId="ba5245a8-8387-4f2e-bb6d-878d1ffd07a0" providerId="ADAL" clId="{7E3FB577-36C2-684E-B727-437984E3A8AE}" dt="2024-03-21T20:30:59.625" v="4539"/>
          <ac:cxnSpMkLst>
            <pc:docMk/>
            <pc:sldMk cId="3330332525" sldId="267"/>
            <ac:cxnSpMk id="14" creationId="{651513EA-F4C9-E2A4-9BF5-1FFEC2351237}"/>
          </ac:cxnSpMkLst>
        </pc:cxnChg>
        <pc:cxnChg chg="mod">
          <ac:chgData name="Husain, Maajid Ali (mah2ksc)" userId="ba5245a8-8387-4f2e-bb6d-878d1ffd07a0" providerId="ADAL" clId="{7E3FB577-36C2-684E-B727-437984E3A8AE}" dt="2024-03-21T20:30:59.625" v="4539"/>
          <ac:cxnSpMkLst>
            <pc:docMk/>
            <pc:sldMk cId="3330332525" sldId="267"/>
            <ac:cxnSpMk id="15" creationId="{0E425B21-D1B9-1947-CDD1-F3A0297B203D}"/>
          </ac:cxnSpMkLst>
        </pc:cxnChg>
        <pc:cxnChg chg="mod">
          <ac:chgData name="Husain, Maajid Ali (mah2ksc)" userId="ba5245a8-8387-4f2e-bb6d-878d1ffd07a0" providerId="ADAL" clId="{7E3FB577-36C2-684E-B727-437984E3A8AE}" dt="2024-03-21T20:30:59.625" v="4539"/>
          <ac:cxnSpMkLst>
            <pc:docMk/>
            <pc:sldMk cId="3330332525" sldId="267"/>
            <ac:cxnSpMk id="16" creationId="{3E5981BF-1AF7-9132-4D2E-62F273E701B2}"/>
          </ac:cxnSpMkLst>
        </pc:cxnChg>
        <pc:cxnChg chg="mod">
          <ac:chgData name="Husain, Maajid Ali (mah2ksc)" userId="ba5245a8-8387-4f2e-bb6d-878d1ffd07a0" providerId="ADAL" clId="{7E3FB577-36C2-684E-B727-437984E3A8AE}" dt="2024-03-21T20:30:59.625" v="4539"/>
          <ac:cxnSpMkLst>
            <pc:docMk/>
            <pc:sldMk cId="3330332525" sldId="267"/>
            <ac:cxnSpMk id="17" creationId="{1243C688-4D13-E3F7-CA17-12FE35A7863C}"/>
          </ac:cxnSpMkLst>
        </pc:cxnChg>
        <pc:cxnChg chg="mod">
          <ac:chgData name="Husain, Maajid Ali (mah2ksc)" userId="ba5245a8-8387-4f2e-bb6d-878d1ffd07a0" providerId="ADAL" clId="{7E3FB577-36C2-684E-B727-437984E3A8AE}" dt="2024-03-21T20:30:59.625" v="4539"/>
          <ac:cxnSpMkLst>
            <pc:docMk/>
            <pc:sldMk cId="3330332525" sldId="267"/>
            <ac:cxnSpMk id="18" creationId="{146D7D9C-2B4F-6D91-36CC-E40F51CD258A}"/>
          </ac:cxnSpMkLst>
        </pc:cxnChg>
        <pc:cxnChg chg="mod">
          <ac:chgData name="Husain, Maajid Ali (mah2ksc)" userId="ba5245a8-8387-4f2e-bb6d-878d1ffd07a0" providerId="ADAL" clId="{7E3FB577-36C2-684E-B727-437984E3A8AE}" dt="2024-03-21T20:30:59.625" v="4539"/>
          <ac:cxnSpMkLst>
            <pc:docMk/>
            <pc:sldMk cId="3330332525" sldId="267"/>
            <ac:cxnSpMk id="19" creationId="{BEE78BF6-DF74-B42F-F2C4-D7A65EE58779}"/>
          </ac:cxnSpMkLst>
        </pc:cxnChg>
        <pc:cxnChg chg="mod">
          <ac:chgData name="Husain, Maajid Ali (mah2ksc)" userId="ba5245a8-8387-4f2e-bb6d-878d1ffd07a0" providerId="ADAL" clId="{7E3FB577-36C2-684E-B727-437984E3A8AE}" dt="2024-03-21T20:30:59.625" v="4539"/>
          <ac:cxnSpMkLst>
            <pc:docMk/>
            <pc:sldMk cId="3330332525" sldId="267"/>
            <ac:cxnSpMk id="20" creationId="{286E02E3-CCC4-6162-5F89-07EDC72369EF}"/>
          </ac:cxnSpMkLst>
        </pc:cxnChg>
        <pc:cxnChg chg="add del">
          <ac:chgData name="Husain, Maajid Ali (mah2ksc)" userId="ba5245a8-8387-4f2e-bb6d-878d1ffd07a0" providerId="ADAL" clId="{7E3FB577-36C2-684E-B727-437984E3A8AE}" dt="2024-03-21T20:27:00.451" v="4214" actId="26606"/>
          <ac:cxnSpMkLst>
            <pc:docMk/>
            <pc:sldMk cId="3330332525" sldId="267"/>
            <ac:cxnSpMk id="1044" creationId="{1503BFE4-729B-D9D0-C17B-501E6AF1127A}"/>
          </ac:cxnSpMkLst>
        </pc:cxnChg>
        <pc:cxnChg chg="add del">
          <ac:chgData name="Husain, Maajid Ali (mah2ksc)" userId="ba5245a8-8387-4f2e-bb6d-878d1ffd07a0" providerId="ADAL" clId="{7E3FB577-36C2-684E-B727-437984E3A8AE}" dt="2024-03-21T20:30:43.568" v="4537" actId="26606"/>
          <ac:cxnSpMkLst>
            <pc:docMk/>
            <pc:sldMk cId="3330332525" sldId="267"/>
            <ac:cxnSpMk id="1046" creationId="{6CF1BAF6-AD41-4082-B212-8A1F9A2E8779}"/>
          </ac:cxnSpMkLst>
        </pc:cxnChg>
      </pc:sldChg>
      <pc:sldChg chg="addSp delSp modSp add mod modTransition">
        <pc:chgData name="Husain, Maajid Ali (mah2ksc)" userId="ba5245a8-8387-4f2e-bb6d-878d1ffd07a0" providerId="ADAL" clId="{7E3FB577-36C2-684E-B727-437984E3A8AE}" dt="2024-03-21T20:17:17.658" v="3843"/>
        <pc:sldMkLst>
          <pc:docMk/>
          <pc:sldMk cId="2917580121" sldId="268"/>
        </pc:sldMkLst>
        <pc:spChg chg="del mod">
          <ac:chgData name="Husain, Maajid Ali (mah2ksc)" userId="ba5245a8-8387-4f2e-bb6d-878d1ffd07a0" providerId="ADAL" clId="{7E3FB577-36C2-684E-B727-437984E3A8AE}" dt="2024-03-21T20:17:11.157" v="3842" actId="478"/>
          <ac:spMkLst>
            <pc:docMk/>
            <pc:sldMk cId="2917580121" sldId="268"/>
            <ac:spMk id="2" creationId="{2F9420F3-D70B-627C-47BC-F7193AD3BBD1}"/>
          </ac:spMkLst>
        </pc:spChg>
        <pc:spChg chg="mod">
          <ac:chgData name="Husain, Maajid Ali (mah2ksc)" userId="ba5245a8-8387-4f2e-bb6d-878d1ffd07a0" providerId="ADAL" clId="{7E3FB577-36C2-684E-B727-437984E3A8AE}" dt="2024-03-21T20:10:44.627" v="3386"/>
          <ac:spMkLst>
            <pc:docMk/>
            <pc:sldMk cId="2917580121" sldId="268"/>
            <ac:spMk id="4" creationId="{1D47D499-CC9A-DBD8-26C4-E2E5D06FD867}"/>
          </ac:spMkLst>
        </pc:spChg>
        <pc:spChg chg="mod">
          <ac:chgData name="Husain, Maajid Ali (mah2ksc)" userId="ba5245a8-8387-4f2e-bb6d-878d1ffd07a0" providerId="ADAL" clId="{7E3FB577-36C2-684E-B727-437984E3A8AE}" dt="2024-03-21T20:10:44.627" v="3386"/>
          <ac:spMkLst>
            <pc:docMk/>
            <pc:sldMk cId="2917580121" sldId="268"/>
            <ac:spMk id="7" creationId="{C8005719-CAB2-41A3-4602-29D735BFFA72}"/>
          </ac:spMkLst>
        </pc:spChg>
        <pc:spChg chg="mod">
          <ac:chgData name="Husain, Maajid Ali (mah2ksc)" userId="ba5245a8-8387-4f2e-bb6d-878d1ffd07a0" providerId="ADAL" clId="{7E3FB577-36C2-684E-B727-437984E3A8AE}" dt="2024-03-21T20:10:44.627" v="3386"/>
          <ac:spMkLst>
            <pc:docMk/>
            <pc:sldMk cId="2917580121" sldId="268"/>
            <ac:spMk id="19" creationId="{31C591AA-E143-12CA-4A25-B1FC48FFA5F7}"/>
          </ac:spMkLst>
        </pc:spChg>
        <pc:spChg chg="mod">
          <ac:chgData name="Husain, Maajid Ali (mah2ksc)" userId="ba5245a8-8387-4f2e-bb6d-878d1ffd07a0" providerId="ADAL" clId="{7E3FB577-36C2-684E-B727-437984E3A8AE}" dt="2024-03-21T20:10:44.627" v="3386"/>
          <ac:spMkLst>
            <pc:docMk/>
            <pc:sldMk cId="2917580121" sldId="268"/>
            <ac:spMk id="20" creationId="{D283EA96-8C83-57A0-6B8B-981D32A964F4}"/>
          </ac:spMkLst>
        </pc:spChg>
        <pc:spChg chg="mod">
          <ac:chgData name="Husain, Maajid Ali (mah2ksc)" userId="ba5245a8-8387-4f2e-bb6d-878d1ffd07a0" providerId="ADAL" clId="{7E3FB577-36C2-684E-B727-437984E3A8AE}" dt="2024-03-21T20:10:44.627" v="3386"/>
          <ac:spMkLst>
            <pc:docMk/>
            <pc:sldMk cId="2917580121" sldId="268"/>
            <ac:spMk id="21" creationId="{614320CD-ADE1-799D-6950-C0BF623749D9}"/>
          </ac:spMkLst>
        </pc:spChg>
        <pc:spChg chg="mod">
          <ac:chgData name="Husain, Maajid Ali (mah2ksc)" userId="ba5245a8-8387-4f2e-bb6d-878d1ffd07a0" providerId="ADAL" clId="{7E3FB577-36C2-684E-B727-437984E3A8AE}" dt="2024-03-21T20:10:44.627" v="3386"/>
          <ac:spMkLst>
            <pc:docMk/>
            <pc:sldMk cId="2917580121" sldId="268"/>
            <ac:spMk id="22" creationId="{16C67752-97A6-AAD6-AAE3-8BF9865E8558}"/>
          </ac:spMkLst>
        </pc:spChg>
        <pc:spChg chg="mod">
          <ac:chgData name="Husain, Maajid Ali (mah2ksc)" userId="ba5245a8-8387-4f2e-bb6d-878d1ffd07a0" providerId="ADAL" clId="{7E3FB577-36C2-684E-B727-437984E3A8AE}" dt="2024-03-21T20:10:44.627" v="3386"/>
          <ac:spMkLst>
            <pc:docMk/>
            <pc:sldMk cId="2917580121" sldId="268"/>
            <ac:spMk id="23" creationId="{384994DA-A981-C3F9-DD07-024913577E0C}"/>
          </ac:spMkLst>
        </pc:spChg>
        <pc:spChg chg="mod">
          <ac:chgData name="Husain, Maajid Ali (mah2ksc)" userId="ba5245a8-8387-4f2e-bb6d-878d1ffd07a0" providerId="ADAL" clId="{7E3FB577-36C2-684E-B727-437984E3A8AE}" dt="2024-03-21T20:10:44.627" v="3386"/>
          <ac:spMkLst>
            <pc:docMk/>
            <pc:sldMk cId="2917580121" sldId="268"/>
            <ac:spMk id="24" creationId="{18EB0F32-1DDB-AEB3-5B65-66FD4A66D809}"/>
          </ac:spMkLst>
        </pc:spChg>
        <pc:spChg chg="mod">
          <ac:chgData name="Husain, Maajid Ali (mah2ksc)" userId="ba5245a8-8387-4f2e-bb6d-878d1ffd07a0" providerId="ADAL" clId="{7E3FB577-36C2-684E-B727-437984E3A8AE}" dt="2024-03-21T20:10:44.627" v="3386"/>
          <ac:spMkLst>
            <pc:docMk/>
            <pc:sldMk cId="2917580121" sldId="268"/>
            <ac:spMk id="25" creationId="{E77FD5B9-8CE1-B92D-1E31-789733214980}"/>
          </ac:spMkLst>
        </pc:spChg>
        <pc:spChg chg="mod">
          <ac:chgData name="Husain, Maajid Ali (mah2ksc)" userId="ba5245a8-8387-4f2e-bb6d-878d1ffd07a0" providerId="ADAL" clId="{7E3FB577-36C2-684E-B727-437984E3A8AE}" dt="2024-03-21T20:10:44.627" v="3386"/>
          <ac:spMkLst>
            <pc:docMk/>
            <pc:sldMk cId="2917580121" sldId="268"/>
            <ac:spMk id="26" creationId="{82562F2C-C13A-1CC5-49CA-F5F51CAE3D59}"/>
          </ac:spMkLst>
        </pc:spChg>
        <pc:spChg chg="mod">
          <ac:chgData name="Husain, Maajid Ali (mah2ksc)" userId="ba5245a8-8387-4f2e-bb6d-878d1ffd07a0" providerId="ADAL" clId="{7E3FB577-36C2-684E-B727-437984E3A8AE}" dt="2024-03-21T20:10:44.627" v="3386"/>
          <ac:spMkLst>
            <pc:docMk/>
            <pc:sldMk cId="2917580121" sldId="268"/>
            <ac:spMk id="27" creationId="{29E3FAC0-A361-8571-808D-F865C6E4D7EE}"/>
          </ac:spMkLst>
        </pc:spChg>
        <pc:spChg chg="add mod">
          <ac:chgData name="Husain, Maajid Ali (mah2ksc)" userId="ba5245a8-8387-4f2e-bb6d-878d1ffd07a0" providerId="ADAL" clId="{7E3FB577-36C2-684E-B727-437984E3A8AE}" dt="2024-03-21T20:12:02.280" v="3507" actId="20577"/>
          <ac:spMkLst>
            <pc:docMk/>
            <pc:sldMk cId="2917580121" sldId="268"/>
            <ac:spMk id="28" creationId="{9E01E590-C606-8EC2-9705-4C9EEE081AC2}"/>
          </ac:spMkLst>
        </pc:spChg>
        <pc:spChg chg="add mod">
          <ac:chgData name="Husain, Maajid Ali (mah2ksc)" userId="ba5245a8-8387-4f2e-bb6d-878d1ffd07a0" providerId="ADAL" clId="{7E3FB577-36C2-684E-B727-437984E3A8AE}" dt="2024-03-21T20:12:13.492" v="3511" actId="1076"/>
          <ac:spMkLst>
            <pc:docMk/>
            <pc:sldMk cId="2917580121" sldId="268"/>
            <ac:spMk id="29" creationId="{1F6D3D50-AE43-6A25-9B5C-349B6256FC27}"/>
          </ac:spMkLst>
        </pc:spChg>
        <pc:spChg chg="add mod">
          <ac:chgData name="Husain, Maajid Ali (mah2ksc)" userId="ba5245a8-8387-4f2e-bb6d-878d1ffd07a0" providerId="ADAL" clId="{7E3FB577-36C2-684E-B727-437984E3A8AE}" dt="2024-03-21T20:17:04.972" v="3841" actId="20577"/>
          <ac:spMkLst>
            <pc:docMk/>
            <pc:sldMk cId="2917580121" sldId="268"/>
            <ac:spMk id="30" creationId="{7340F7EB-7049-4F40-862F-4FCA5AF3625D}"/>
          </ac:spMkLst>
        </pc:spChg>
        <pc:spChg chg="add mod">
          <ac:chgData name="Husain, Maajid Ali (mah2ksc)" userId="ba5245a8-8387-4f2e-bb6d-878d1ffd07a0" providerId="ADAL" clId="{7E3FB577-36C2-684E-B727-437984E3A8AE}" dt="2024-03-21T20:14:44.420" v="3520" actId="2085"/>
          <ac:spMkLst>
            <pc:docMk/>
            <pc:sldMk cId="2917580121" sldId="268"/>
            <ac:spMk id="31" creationId="{87417509-A581-AED0-3C96-8FDD6C98FDAA}"/>
          </ac:spMkLst>
        </pc:spChg>
        <pc:spChg chg="add mod">
          <ac:chgData name="Husain, Maajid Ali (mah2ksc)" userId="ba5245a8-8387-4f2e-bb6d-878d1ffd07a0" providerId="ADAL" clId="{7E3FB577-36C2-684E-B727-437984E3A8AE}" dt="2024-03-21T20:14:57.724" v="3525" actId="167"/>
          <ac:spMkLst>
            <pc:docMk/>
            <pc:sldMk cId="2917580121" sldId="268"/>
            <ac:spMk id="32" creationId="{9EEA46C7-D982-FBBD-0C57-B7025A471685}"/>
          </ac:spMkLst>
        </pc:spChg>
        <pc:spChg chg="add mod">
          <ac:chgData name="Husain, Maajid Ali (mah2ksc)" userId="ba5245a8-8387-4f2e-bb6d-878d1ffd07a0" providerId="ADAL" clId="{7E3FB577-36C2-684E-B727-437984E3A8AE}" dt="2024-03-21T20:15:16.010" v="3530" actId="1076"/>
          <ac:spMkLst>
            <pc:docMk/>
            <pc:sldMk cId="2917580121" sldId="268"/>
            <ac:spMk id="33" creationId="{6BBB4D9E-F247-2219-B329-291EE99AFD31}"/>
          </ac:spMkLst>
        </pc:spChg>
        <pc:grpChg chg="add mod">
          <ac:chgData name="Husain, Maajid Ali (mah2ksc)" userId="ba5245a8-8387-4f2e-bb6d-878d1ffd07a0" providerId="ADAL" clId="{7E3FB577-36C2-684E-B727-437984E3A8AE}" dt="2024-03-21T20:12:04.222" v="3509" actId="1076"/>
          <ac:grpSpMkLst>
            <pc:docMk/>
            <pc:sldMk cId="2917580121" sldId="268"/>
            <ac:grpSpMk id="3" creationId="{A4D462EF-A1D1-85BD-E554-26890821B71F}"/>
          </ac:grpSpMkLst>
        </pc:grpChg>
        <pc:grpChg chg="mod">
          <ac:chgData name="Husain, Maajid Ali (mah2ksc)" userId="ba5245a8-8387-4f2e-bb6d-878d1ffd07a0" providerId="ADAL" clId="{7E3FB577-36C2-684E-B727-437984E3A8AE}" dt="2024-03-21T20:10:44.627" v="3386"/>
          <ac:grpSpMkLst>
            <pc:docMk/>
            <pc:sldMk cId="2917580121" sldId="268"/>
            <ac:grpSpMk id="5" creationId="{555E6ECC-52F3-6E60-EAC7-0F37D4B10F9A}"/>
          </ac:grpSpMkLst>
        </pc:grpChg>
        <pc:grpChg chg="mod">
          <ac:chgData name="Husain, Maajid Ali (mah2ksc)" userId="ba5245a8-8387-4f2e-bb6d-878d1ffd07a0" providerId="ADAL" clId="{7E3FB577-36C2-684E-B727-437984E3A8AE}" dt="2024-03-21T20:10:44.627" v="3386"/>
          <ac:grpSpMkLst>
            <pc:docMk/>
            <pc:sldMk cId="2917580121" sldId="268"/>
            <ac:grpSpMk id="6" creationId="{C93112A7-B105-08ED-FF0F-673D02298384}"/>
          </ac:grpSpMkLst>
        </pc:grpChg>
        <pc:cxnChg chg="mod">
          <ac:chgData name="Husain, Maajid Ali (mah2ksc)" userId="ba5245a8-8387-4f2e-bb6d-878d1ffd07a0" providerId="ADAL" clId="{7E3FB577-36C2-684E-B727-437984E3A8AE}" dt="2024-03-21T20:10:44.627" v="3386"/>
          <ac:cxnSpMkLst>
            <pc:docMk/>
            <pc:sldMk cId="2917580121" sldId="268"/>
            <ac:cxnSpMk id="8" creationId="{65D27399-E2E5-BADE-ACA6-C220224820E4}"/>
          </ac:cxnSpMkLst>
        </pc:cxnChg>
        <pc:cxnChg chg="mod">
          <ac:chgData name="Husain, Maajid Ali (mah2ksc)" userId="ba5245a8-8387-4f2e-bb6d-878d1ffd07a0" providerId="ADAL" clId="{7E3FB577-36C2-684E-B727-437984E3A8AE}" dt="2024-03-21T20:10:44.627" v="3386"/>
          <ac:cxnSpMkLst>
            <pc:docMk/>
            <pc:sldMk cId="2917580121" sldId="268"/>
            <ac:cxnSpMk id="9" creationId="{F0225F59-B4DE-2315-DDE7-357A39BA7966}"/>
          </ac:cxnSpMkLst>
        </pc:cxnChg>
        <pc:cxnChg chg="mod">
          <ac:chgData name="Husain, Maajid Ali (mah2ksc)" userId="ba5245a8-8387-4f2e-bb6d-878d1ffd07a0" providerId="ADAL" clId="{7E3FB577-36C2-684E-B727-437984E3A8AE}" dt="2024-03-21T20:10:44.627" v="3386"/>
          <ac:cxnSpMkLst>
            <pc:docMk/>
            <pc:sldMk cId="2917580121" sldId="268"/>
            <ac:cxnSpMk id="10" creationId="{D1D2970E-C1E7-BEA3-1E31-5E4C003D5306}"/>
          </ac:cxnSpMkLst>
        </pc:cxnChg>
        <pc:cxnChg chg="mod">
          <ac:chgData name="Husain, Maajid Ali (mah2ksc)" userId="ba5245a8-8387-4f2e-bb6d-878d1ffd07a0" providerId="ADAL" clId="{7E3FB577-36C2-684E-B727-437984E3A8AE}" dt="2024-03-21T20:10:44.627" v="3386"/>
          <ac:cxnSpMkLst>
            <pc:docMk/>
            <pc:sldMk cId="2917580121" sldId="268"/>
            <ac:cxnSpMk id="11" creationId="{D9153ED2-7A31-9023-AD80-A792843F9380}"/>
          </ac:cxnSpMkLst>
        </pc:cxnChg>
        <pc:cxnChg chg="mod">
          <ac:chgData name="Husain, Maajid Ali (mah2ksc)" userId="ba5245a8-8387-4f2e-bb6d-878d1ffd07a0" providerId="ADAL" clId="{7E3FB577-36C2-684E-B727-437984E3A8AE}" dt="2024-03-21T20:10:44.627" v="3386"/>
          <ac:cxnSpMkLst>
            <pc:docMk/>
            <pc:sldMk cId="2917580121" sldId="268"/>
            <ac:cxnSpMk id="12" creationId="{18D3B0E0-789F-BFFE-2827-FF91C798C217}"/>
          </ac:cxnSpMkLst>
        </pc:cxnChg>
        <pc:cxnChg chg="mod">
          <ac:chgData name="Husain, Maajid Ali (mah2ksc)" userId="ba5245a8-8387-4f2e-bb6d-878d1ffd07a0" providerId="ADAL" clId="{7E3FB577-36C2-684E-B727-437984E3A8AE}" dt="2024-03-21T20:10:44.627" v="3386"/>
          <ac:cxnSpMkLst>
            <pc:docMk/>
            <pc:sldMk cId="2917580121" sldId="268"/>
            <ac:cxnSpMk id="13" creationId="{2FC352E4-4CC1-B1DF-DF84-9AC61FE64063}"/>
          </ac:cxnSpMkLst>
        </pc:cxnChg>
        <pc:cxnChg chg="mod">
          <ac:chgData name="Husain, Maajid Ali (mah2ksc)" userId="ba5245a8-8387-4f2e-bb6d-878d1ffd07a0" providerId="ADAL" clId="{7E3FB577-36C2-684E-B727-437984E3A8AE}" dt="2024-03-21T20:10:44.627" v="3386"/>
          <ac:cxnSpMkLst>
            <pc:docMk/>
            <pc:sldMk cId="2917580121" sldId="268"/>
            <ac:cxnSpMk id="14" creationId="{9DF23B7E-1CFF-1E03-037D-6CA891DC8CC8}"/>
          </ac:cxnSpMkLst>
        </pc:cxnChg>
        <pc:cxnChg chg="mod">
          <ac:chgData name="Husain, Maajid Ali (mah2ksc)" userId="ba5245a8-8387-4f2e-bb6d-878d1ffd07a0" providerId="ADAL" clId="{7E3FB577-36C2-684E-B727-437984E3A8AE}" dt="2024-03-21T20:10:44.627" v="3386"/>
          <ac:cxnSpMkLst>
            <pc:docMk/>
            <pc:sldMk cId="2917580121" sldId="268"/>
            <ac:cxnSpMk id="15" creationId="{BC1F8F2C-D2C0-A19B-CE99-3144F61BE443}"/>
          </ac:cxnSpMkLst>
        </pc:cxnChg>
        <pc:cxnChg chg="mod">
          <ac:chgData name="Husain, Maajid Ali (mah2ksc)" userId="ba5245a8-8387-4f2e-bb6d-878d1ffd07a0" providerId="ADAL" clId="{7E3FB577-36C2-684E-B727-437984E3A8AE}" dt="2024-03-21T20:10:44.627" v="3386"/>
          <ac:cxnSpMkLst>
            <pc:docMk/>
            <pc:sldMk cId="2917580121" sldId="268"/>
            <ac:cxnSpMk id="16" creationId="{4AE6895E-3714-5D24-45ED-2E7FA9A18C98}"/>
          </ac:cxnSpMkLst>
        </pc:cxnChg>
        <pc:cxnChg chg="mod">
          <ac:chgData name="Husain, Maajid Ali (mah2ksc)" userId="ba5245a8-8387-4f2e-bb6d-878d1ffd07a0" providerId="ADAL" clId="{7E3FB577-36C2-684E-B727-437984E3A8AE}" dt="2024-03-21T20:10:44.627" v="3386"/>
          <ac:cxnSpMkLst>
            <pc:docMk/>
            <pc:sldMk cId="2917580121" sldId="268"/>
            <ac:cxnSpMk id="17" creationId="{F6686EBF-B764-63EE-A1D8-3ABB7CD2CBD2}"/>
          </ac:cxnSpMkLst>
        </pc:cxnChg>
        <pc:cxnChg chg="mod">
          <ac:chgData name="Husain, Maajid Ali (mah2ksc)" userId="ba5245a8-8387-4f2e-bb6d-878d1ffd07a0" providerId="ADAL" clId="{7E3FB577-36C2-684E-B727-437984E3A8AE}" dt="2024-03-21T20:10:44.627" v="3386"/>
          <ac:cxnSpMkLst>
            <pc:docMk/>
            <pc:sldMk cId="2917580121" sldId="268"/>
            <ac:cxnSpMk id="18" creationId="{EF892666-C952-C217-0FE7-60D6C40BDCBE}"/>
          </ac:cxnSpMkLst>
        </pc:cxnChg>
      </pc:sldChg>
      <pc:sldChg chg="addSp delSp modSp new mod modTransition">
        <pc:chgData name="Husain, Maajid Ali (mah2ksc)" userId="ba5245a8-8387-4f2e-bb6d-878d1ffd07a0" providerId="ADAL" clId="{7E3FB577-36C2-684E-B727-437984E3A8AE}" dt="2024-03-21T22:02:42.421" v="6100"/>
        <pc:sldMkLst>
          <pc:docMk/>
          <pc:sldMk cId="1042306567" sldId="269"/>
        </pc:sldMkLst>
        <pc:spChg chg="add mod">
          <ac:chgData name="Husain, Maajid Ali (mah2ksc)" userId="ba5245a8-8387-4f2e-bb6d-878d1ffd07a0" providerId="ADAL" clId="{7E3FB577-36C2-684E-B727-437984E3A8AE}" dt="2024-03-21T21:53:23.658" v="6094" actId="255"/>
          <ac:spMkLst>
            <pc:docMk/>
            <pc:sldMk cId="1042306567" sldId="269"/>
            <ac:spMk id="2" creationId="{1597CEFB-10FA-564A-8213-997D06A22297}"/>
          </ac:spMkLst>
        </pc:spChg>
        <pc:spChg chg="add del mod">
          <ac:chgData name="Husain, Maajid Ali (mah2ksc)" userId="ba5245a8-8387-4f2e-bb6d-878d1ffd07a0" providerId="ADAL" clId="{7E3FB577-36C2-684E-B727-437984E3A8AE}" dt="2024-03-21T21:15:36.922" v="4959" actId="478"/>
          <ac:spMkLst>
            <pc:docMk/>
            <pc:sldMk cId="1042306567" sldId="269"/>
            <ac:spMk id="4" creationId="{44228E21-A124-0013-8F18-A86E7D714DD2}"/>
          </ac:spMkLst>
        </pc:spChg>
        <pc:spChg chg="add mod">
          <ac:chgData name="Husain, Maajid Ali (mah2ksc)" userId="ba5245a8-8387-4f2e-bb6d-878d1ffd07a0" providerId="ADAL" clId="{7E3FB577-36C2-684E-B727-437984E3A8AE}" dt="2024-03-21T20:45:25.318" v="4808"/>
          <ac:spMkLst>
            <pc:docMk/>
            <pc:sldMk cId="1042306567" sldId="269"/>
            <ac:spMk id="5" creationId="{311BA670-E330-05A2-9AF5-28FA316FD76A}"/>
          </ac:spMkLst>
        </pc:spChg>
        <pc:spChg chg="add del mod">
          <ac:chgData name="Husain, Maajid Ali (mah2ksc)" userId="ba5245a8-8387-4f2e-bb6d-878d1ffd07a0" providerId="ADAL" clId="{7E3FB577-36C2-684E-B727-437984E3A8AE}" dt="2024-03-21T21:15:15.852" v="4899" actId="478"/>
          <ac:spMkLst>
            <pc:docMk/>
            <pc:sldMk cId="1042306567" sldId="269"/>
            <ac:spMk id="6" creationId="{261E7D24-4655-C310-8D4A-678A8A43B073}"/>
          </ac:spMkLst>
        </pc:spChg>
        <pc:spChg chg="add del mod">
          <ac:chgData name="Husain, Maajid Ali (mah2ksc)" userId="ba5245a8-8387-4f2e-bb6d-878d1ffd07a0" providerId="ADAL" clId="{7E3FB577-36C2-684E-B727-437984E3A8AE}" dt="2024-03-21T21:15:13.916" v="4897" actId="478"/>
          <ac:spMkLst>
            <pc:docMk/>
            <pc:sldMk cId="1042306567" sldId="269"/>
            <ac:spMk id="7" creationId="{3BC751C7-C681-B589-1DBB-1FF5D9F4D866}"/>
          </ac:spMkLst>
        </pc:spChg>
        <pc:spChg chg="add del mod">
          <ac:chgData name="Husain, Maajid Ali (mah2ksc)" userId="ba5245a8-8387-4f2e-bb6d-878d1ffd07a0" providerId="ADAL" clId="{7E3FB577-36C2-684E-B727-437984E3A8AE}" dt="2024-03-21T21:15:12.749" v="4896" actId="478"/>
          <ac:spMkLst>
            <pc:docMk/>
            <pc:sldMk cId="1042306567" sldId="269"/>
            <ac:spMk id="8" creationId="{DB7E016C-87C2-38FD-1AA7-465AB184076E}"/>
          </ac:spMkLst>
        </pc:spChg>
        <pc:spChg chg="add del mod">
          <ac:chgData name="Husain, Maajid Ali (mah2ksc)" userId="ba5245a8-8387-4f2e-bb6d-878d1ffd07a0" providerId="ADAL" clId="{7E3FB577-36C2-684E-B727-437984E3A8AE}" dt="2024-03-21T21:15:14.851" v="4898" actId="478"/>
          <ac:spMkLst>
            <pc:docMk/>
            <pc:sldMk cId="1042306567" sldId="269"/>
            <ac:spMk id="9" creationId="{87D155E8-B4DA-EB2A-A4D1-E2A13D083553}"/>
          </ac:spMkLst>
        </pc:spChg>
        <pc:spChg chg="add del mod">
          <ac:chgData name="Husain, Maajid Ali (mah2ksc)" userId="ba5245a8-8387-4f2e-bb6d-878d1ffd07a0" providerId="ADAL" clId="{7E3FB577-36C2-684E-B727-437984E3A8AE}" dt="2024-03-21T21:33:54.144" v="5978" actId="478"/>
          <ac:spMkLst>
            <pc:docMk/>
            <pc:sldMk cId="1042306567" sldId="269"/>
            <ac:spMk id="10" creationId="{F66E2091-F519-8ADB-9A49-4FD855653D60}"/>
          </ac:spMkLst>
        </pc:spChg>
        <pc:spChg chg="add mod">
          <ac:chgData name="Husain, Maajid Ali (mah2ksc)" userId="ba5245a8-8387-4f2e-bb6d-878d1ffd07a0" providerId="ADAL" clId="{7E3FB577-36C2-684E-B727-437984E3A8AE}" dt="2024-03-21T21:39:47.163" v="6086" actId="164"/>
          <ac:spMkLst>
            <pc:docMk/>
            <pc:sldMk cId="1042306567" sldId="269"/>
            <ac:spMk id="12" creationId="{D45EEC5A-1E3D-52C5-B551-39609A311D7B}"/>
          </ac:spMkLst>
        </pc:spChg>
        <pc:spChg chg="add mod">
          <ac:chgData name="Husain, Maajid Ali (mah2ksc)" userId="ba5245a8-8387-4f2e-bb6d-878d1ffd07a0" providerId="ADAL" clId="{7E3FB577-36C2-684E-B727-437984E3A8AE}" dt="2024-03-21T21:39:47.163" v="6086" actId="164"/>
          <ac:spMkLst>
            <pc:docMk/>
            <pc:sldMk cId="1042306567" sldId="269"/>
            <ac:spMk id="13" creationId="{046EFAFA-44AB-0570-A75B-20047381F85B}"/>
          </ac:spMkLst>
        </pc:spChg>
        <pc:spChg chg="add mod">
          <ac:chgData name="Husain, Maajid Ali (mah2ksc)" userId="ba5245a8-8387-4f2e-bb6d-878d1ffd07a0" providerId="ADAL" clId="{7E3FB577-36C2-684E-B727-437984E3A8AE}" dt="2024-03-21T21:39:47.163" v="6086" actId="164"/>
          <ac:spMkLst>
            <pc:docMk/>
            <pc:sldMk cId="1042306567" sldId="269"/>
            <ac:spMk id="14" creationId="{4807D14B-3480-1C02-9DD6-46C48F7D2C07}"/>
          </ac:spMkLst>
        </pc:spChg>
        <pc:spChg chg="mod">
          <ac:chgData name="Husain, Maajid Ali (mah2ksc)" userId="ba5245a8-8387-4f2e-bb6d-878d1ffd07a0" providerId="ADAL" clId="{7E3FB577-36C2-684E-B727-437984E3A8AE}" dt="2024-03-21T22:02:29.619" v="6097"/>
          <ac:spMkLst>
            <pc:docMk/>
            <pc:sldMk cId="1042306567" sldId="269"/>
            <ac:spMk id="17" creationId="{AE5FD163-A9D0-6B43-99B9-DD695D543267}"/>
          </ac:spMkLst>
        </pc:spChg>
        <pc:spChg chg="mod">
          <ac:chgData name="Husain, Maajid Ali (mah2ksc)" userId="ba5245a8-8387-4f2e-bb6d-878d1ffd07a0" providerId="ADAL" clId="{7E3FB577-36C2-684E-B727-437984E3A8AE}" dt="2024-03-21T22:02:29.619" v="6097"/>
          <ac:spMkLst>
            <pc:docMk/>
            <pc:sldMk cId="1042306567" sldId="269"/>
            <ac:spMk id="20" creationId="{C3910E2D-23DD-104A-2FB2-36ED1566C28F}"/>
          </ac:spMkLst>
        </pc:spChg>
        <pc:spChg chg="mod">
          <ac:chgData name="Husain, Maajid Ali (mah2ksc)" userId="ba5245a8-8387-4f2e-bb6d-878d1ffd07a0" providerId="ADAL" clId="{7E3FB577-36C2-684E-B727-437984E3A8AE}" dt="2024-03-21T22:02:29.619" v="6097"/>
          <ac:spMkLst>
            <pc:docMk/>
            <pc:sldMk cId="1042306567" sldId="269"/>
            <ac:spMk id="32" creationId="{5ACE8DC8-C424-31D6-1C33-C2C98550558C}"/>
          </ac:spMkLst>
        </pc:spChg>
        <pc:spChg chg="mod">
          <ac:chgData name="Husain, Maajid Ali (mah2ksc)" userId="ba5245a8-8387-4f2e-bb6d-878d1ffd07a0" providerId="ADAL" clId="{7E3FB577-36C2-684E-B727-437984E3A8AE}" dt="2024-03-21T22:02:29.619" v="6097"/>
          <ac:spMkLst>
            <pc:docMk/>
            <pc:sldMk cId="1042306567" sldId="269"/>
            <ac:spMk id="33" creationId="{CEB20E95-A3F6-F268-C2A6-88F139E0AAE4}"/>
          </ac:spMkLst>
        </pc:spChg>
        <pc:spChg chg="mod">
          <ac:chgData name="Husain, Maajid Ali (mah2ksc)" userId="ba5245a8-8387-4f2e-bb6d-878d1ffd07a0" providerId="ADAL" clId="{7E3FB577-36C2-684E-B727-437984E3A8AE}" dt="2024-03-21T22:02:29.619" v="6097"/>
          <ac:spMkLst>
            <pc:docMk/>
            <pc:sldMk cId="1042306567" sldId="269"/>
            <ac:spMk id="34" creationId="{46D1A233-88D4-5EAA-F84B-B670DB8CBEF4}"/>
          </ac:spMkLst>
        </pc:spChg>
        <pc:spChg chg="mod">
          <ac:chgData name="Husain, Maajid Ali (mah2ksc)" userId="ba5245a8-8387-4f2e-bb6d-878d1ffd07a0" providerId="ADAL" clId="{7E3FB577-36C2-684E-B727-437984E3A8AE}" dt="2024-03-21T22:02:29.619" v="6097"/>
          <ac:spMkLst>
            <pc:docMk/>
            <pc:sldMk cId="1042306567" sldId="269"/>
            <ac:spMk id="35" creationId="{277C7E6E-3D6F-DC3E-C862-3E20F505878E}"/>
          </ac:spMkLst>
        </pc:spChg>
        <pc:spChg chg="mod">
          <ac:chgData name="Husain, Maajid Ali (mah2ksc)" userId="ba5245a8-8387-4f2e-bb6d-878d1ffd07a0" providerId="ADAL" clId="{7E3FB577-36C2-684E-B727-437984E3A8AE}" dt="2024-03-21T22:02:29.619" v="6097"/>
          <ac:spMkLst>
            <pc:docMk/>
            <pc:sldMk cId="1042306567" sldId="269"/>
            <ac:spMk id="36" creationId="{C3AC6210-2519-3221-817A-13BA9498F388}"/>
          </ac:spMkLst>
        </pc:spChg>
        <pc:spChg chg="mod">
          <ac:chgData name="Husain, Maajid Ali (mah2ksc)" userId="ba5245a8-8387-4f2e-bb6d-878d1ffd07a0" providerId="ADAL" clId="{7E3FB577-36C2-684E-B727-437984E3A8AE}" dt="2024-03-21T22:02:29.619" v="6097"/>
          <ac:spMkLst>
            <pc:docMk/>
            <pc:sldMk cId="1042306567" sldId="269"/>
            <ac:spMk id="37" creationId="{8A5C34F8-B748-E4DE-A38B-3E9503F3F8EB}"/>
          </ac:spMkLst>
        </pc:spChg>
        <pc:spChg chg="mod">
          <ac:chgData name="Husain, Maajid Ali (mah2ksc)" userId="ba5245a8-8387-4f2e-bb6d-878d1ffd07a0" providerId="ADAL" clId="{7E3FB577-36C2-684E-B727-437984E3A8AE}" dt="2024-03-21T22:02:29.619" v="6097"/>
          <ac:spMkLst>
            <pc:docMk/>
            <pc:sldMk cId="1042306567" sldId="269"/>
            <ac:spMk id="38" creationId="{FC73B19F-6A12-15BD-F4BE-53D592C402B6}"/>
          </ac:spMkLst>
        </pc:spChg>
        <pc:spChg chg="mod">
          <ac:chgData name="Husain, Maajid Ali (mah2ksc)" userId="ba5245a8-8387-4f2e-bb6d-878d1ffd07a0" providerId="ADAL" clId="{7E3FB577-36C2-684E-B727-437984E3A8AE}" dt="2024-03-21T22:02:29.619" v="6097"/>
          <ac:spMkLst>
            <pc:docMk/>
            <pc:sldMk cId="1042306567" sldId="269"/>
            <ac:spMk id="39" creationId="{3BFC8F84-C106-A067-06C7-EA112E7C670B}"/>
          </ac:spMkLst>
        </pc:spChg>
        <pc:spChg chg="mod">
          <ac:chgData name="Husain, Maajid Ali (mah2ksc)" userId="ba5245a8-8387-4f2e-bb6d-878d1ffd07a0" providerId="ADAL" clId="{7E3FB577-36C2-684E-B727-437984E3A8AE}" dt="2024-03-21T22:02:29.619" v="6097"/>
          <ac:spMkLst>
            <pc:docMk/>
            <pc:sldMk cId="1042306567" sldId="269"/>
            <ac:spMk id="40" creationId="{C2FDF136-6BB2-A7E1-306C-706322726883}"/>
          </ac:spMkLst>
        </pc:spChg>
        <pc:grpChg chg="add mod">
          <ac:chgData name="Husain, Maajid Ali (mah2ksc)" userId="ba5245a8-8387-4f2e-bb6d-878d1ffd07a0" providerId="ADAL" clId="{7E3FB577-36C2-684E-B727-437984E3A8AE}" dt="2024-03-21T21:53:30.167" v="6095" actId="1076"/>
          <ac:grpSpMkLst>
            <pc:docMk/>
            <pc:sldMk cId="1042306567" sldId="269"/>
            <ac:grpSpMk id="15" creationId="{F3BF4DDB-FB33-1909-6E85-EBA4E7EE72D0}"/>
          </ac:grpSpMkLst>
        </pc:grpChg>
        <pc:grpChg chg="add mod">
          <ac:chgData name="Husain, Maajid Ali (mah2ksc)" userId="ba5245a8-8387-4f2e-bb6d-878d1ffd07a0" providerId="ADAL" clId="{7E3FB577-36C2-684E-B727-437984E3A8AE}" dt="2024-03-21T22:02:37.490" v="6099" actId="1076"/>
          <ac:grpSpMkLst>
            <pc:docMk/>
            <pc:sldMk cId="1042306567" sldId="269"/>
            <ac:grpSpMk id="16" creationId="{AF0EB307-797A-7A51-B5A7-7F04192CE70A}"/>
          </ac:grpSpMkLst>
        </pc:grpChg>
        <pc:grpChg chg="mod">
          <ac:chgData name="Husain, Maajid Ali (mah2ksc)" userId="ba5245a8-8387-4f2e-bb6d-878d1ffd07a0" providerId="ADAL" clId="{7E3FB577-36C2-684E-B727-437984E3A8AE}" dt="2024-03-21T22:02:29.619" v="6097"/>
          <ac:grpSpMkLst>
            <pc:docMk/>
            <pc:sldMk cId="1042306567" sldId="269"/>
            <ac:grpSpMk id="18" creationId="{54AC08E7-5437-4C94-0BF0-0C7C73898632}"/>
          </ac:grpSpMkLst>
        </pc:grpChg>
        <pc:grpChg chg="mod">
          <ac:chgData name="Husain, Maajid Ali (mah2ksc)" userId="ba5245a8-8387-4f2e-bb6d-878d1ffd07a0" providerId="ADAL" clId="{7E3FB577-36C2-684E-B727-437984E3A8AE}" dt="2024-03-21T22:02:29.619" v="6097"/>
          <ac:grpSpMkLst>
            <pc:docMk/>
            <pc:sldMk cId="1042306567" sldId="269"/>
            <ac:grpSpMk id="19" creationId="{939568AC-9587-0F69-D348-C6D8E6DC4895}"/>
          </ac:grpSpMkLst>
        </pc:grpChg>
        <pc:graphicFrameChg chg="add del mod modGraphic">
          <ac:chgData name="Husain, Maajid Ali (mah2ksc)" userId="ba5245a8-8387-4f2e-bb6d-878d1ffd07a0" providerId="ADAL" clId="{7E3FB577-36C2-684E-B727-437984E3A8AE}" dt="2024-03-21T21:32:12.360" v="5804" actId="478"/>
          <ac:graphicFrameMkLst>
            <pc:docMk/>
            <pc:sldMk cId="1042306567" sldId="269"/>
            <ac:graphicFrameMk id="3" creationId="{BA8117D4-E7DD-C936-93E0-0F2D46A6BFAD}"/>
          </ac:graphicFrameMkLst>
        </pc:graphicFrameChg>
        <pc:graphicFrameChg chg="add mod modGraphic">
          <ac:chgData name="Husain, Maajid Ali (mah2ksc)" userId="ba5245a8-8387-4f2e-bb6d-878d1ffd07a0" providerId="ADAL" clId="{7E3FB577-36C2-684E-B727-437984E3A8AE}" dt="2024-03-21T21:39:47.163" v="6086" actId="164"/>
          <ac:graphicFrameMkLst>
            <pc:docMk/>
            <pc:sldMk cId="1042306567" sldId="269"/>
            <ac:graphicFrameMk id="11" creationId="{7A50CBC6-18FA-37E7-3DFC-5E5E83A15E44}"/>
          </ac:graphicFrameMkLst>
        </pc:graphicFrameChg>
        <pc:cxnChg chg="mod">
          <ac:chgData name="Husain, Maajid Ali (mah2ksc)" userId="ba5245a8-8387-4f2e-bb6d-878d1ffd07a0" providerId="ADAL" clId="{7E3FB577-36C2-684E-B727-437984E3A8AE}" dt="2024-03-21T22:02:29.619" v="6097"/>
          <ac:cxnSpMkLst>
            <pc:docMk/>
            <pc:sldMk cId="1042306567" sldId="269"/>
            <ac:cxnSpMk id="21" creationId="{8E9B1003-A40D-B80F-EC9B-91223736D086}"/>
          </ac:cxnSpMkLst>
        </pc:cxnChg>
        <pc:cxnChg chg="mod">
          <ac:chgData name="Husain, Maajid Ali (mah2ksc)" userId="ba5245a8-8387-4f2e-bb6d-878d1ffd07a0" providerId="ADAL" clId="{7E3FB577-36C2-684E-B727-437984E3A8AE}" dt="2024-03-21T22:02:29.619" v="6097"/>
          <ac:cxnSpMkLst>
            <pc:docMk/>
            <pc:sldMk cId="1042306567" sldId="269"/>
            <ac:cxnSpMk id="22" creationId="{153E5308-3A77-A1B7-79AE-4B1411E448BA}"/>
          </ac:cxnSpMkLst>
        </pc:cxnChg>
        <pc:cxnChg chg="mod">
          <ac:chgData name="Husain, Maajid Ali (mah2ksc)" userId="ba5245a8-8387-4f2e-bb6d-878d1ffd07a0" providerId="ADAL" clId="{7E3FB577-36C2-684E-B727-437984E3A8AE}" dt="2024-03-21T22:02:29.619" v="6097"/>
          <ac:cxnSpMkLst>
            <pc:docMk/>
            <pc:sldMk cId="1042306567" sldId="269"/>
            <ac:cxnSpMk id="23" creationId="{3479235B-940F-BE7A-C7AF-86C249FFF1D2}"/>
          </ac:cxnSpMkLst>
        </pc:cxnChg>
        <pc:cxnChg chg="mod">
          <ac:chgData name="Husain, Maajid Ali (mah2ksc)" userId="ba5245a8-8387-4f2e-bb6d-878d1ffd07a0" providerId="ADAL" clId="{7E3FB577-36C2-684E-B727-437984E3A8AE}" dt="2024-03-21T22:02:29.619" v="6097"/>
          <ac:cxnSpMkLst>
            <pc:docMk/>
            <pc:sldMk cId="1042306567" sldId="269"/>
            <ac:cxnSpMk id="24" creationId="{F70FD225-F9F1-79EF-8C97-3C5C06347FEE}"/>
          </ac:cxnSpMkLst>
        </pc:cxnChg>
        <pc:cxnChg chg="mod">
          <ac:chgData name="Husain, Maajid Ali (mah2ksc)" userId="ba5245a8-8387-4f2e-bb6d-878d1ffd07a0" providerId="ADAL" clId="{7E3FB577-36C2-684E-B727-437984E3A8AE}" dt="2024-03-21T22:02:29.619" v="6097"/>
          <ac:cxnSpMkLst>
            <pc:docMk/>
            <pc:sldMk cId="1042306567" sldId="269"/>
            <ac:cxnSpMk id="25" creationId="{5F1556A4-E82C-052C-3D3D-4C0D49CC9E7D}"/>
          </ac:cxnSpMkLst>
        </pc:cxnChg>
        <pc:cxnChg chg="mod">
          <ac:chgData name="Husain, Maajid Ali (mah2ksc)" userId="ba5245a8-8387-4f2e-bb6d-878d1ffd07a0" providerId="ADAL" clId="{7E3FB577-36C2-684E-B727-437984E3A8AE}" dt="2024-03-21T22:02:29.619" v="6097"/>
          <ac:cxnSpMkLst>
            <pc:docMk/>
            <pc:sldMk cId="1042306567" sldId="269"/>
            <ac:cxnSpMk id="26" creationId="{7D24677F-89D2-38DB-853D-A5A37A3EC490}"/>
          </ac:cxnSpMkLst>
        </pc:cxnChg>
        <pc:cxnChg chg="mod">
          <ac:chgData name="Husain, Maajid Ali (mah2ksc)" userId="ba5245a8-8387-4f2e-bb6d-878d1ffd07a0" providerId="ADAL" clId="{7E3FB577-36C2-684E-B727-437984E3A8AE}" dt="2024-03-21T22:02:29.619" v="6097"/>
          <ac:cxnSpMkLst>
            <pc:docMk/>
            <pc:sldMk cId="1042306567" sldId="269"/>
            <ac:cxnSpMk id="27" creationId="{E2511B59-3DF7-C283-BB20-70B30026C35C}"/>
          </ac:cxnSpMkLst>
        </pc:cxnChg>
        <pc:cxnChg chg="mod">
          <ac:chgData name="Husain, Maajid Ali (mah2ksc)" userId="ba5245a8-8387-4f2e-bb6d-878d1ffd07a0" providerId="ADAL" clId="{7E3FB577-36C2-684E-B727-437984E3A8AE}" dt="2024-03-21T22:02:29.619" v="6097"/>
          <ac:cxnSpMkLst>
            <pc:docMk/>
            <pc:sldMk cId="1042306567" sldId="269"/>
            <ac:cxnSpMk id="28" creationId="{0352488C-75E6-A49B-EFFA-090B5959E634}"/>
          </ac:cxnSpMkLst>
        </pc:cxnChg>
        <pc:cxnChg chg="mod">
          <ac:chgData name="Husain, Maajid Ali (mah2ksc)" userId="ba5245a8-8387-4f2e-bb6d-878d1ffd07a0" providerId="ADAL" clId="{7E3FB577-36C2-684E-B727-437984E3A8AE}" dt="2024-03-21T22:02:29.619" v="6097"/>
          <ac:cxnSpMkLst>
            <pc:docMk/>
            <pc:sldMk cId="1042306567" sldId="269"/>
            <ac:cxnSpMk id="29" creationId="{994CF929-5CF6-2FF1-8582-7D255D8E35F4}"/>
          </ac:cxnSpMkLst>
        </pc:cxnChg>
        <pc:cxnChg chg="mod">
          <ac:chgData name="Husain, Maajid Ali (mah2ksc)" userId="ba5245a8-8387-4f2e-bb6d-878d1ffd07a0" providerId="ADAL" clId="{7E3FB577-36C2-684E-B727-437984E3A8AE}" dt="2024-03-21T22:02:29.619" v="6097"/>
          <ac:cxnSpMkLst>
            <pc:docMk/>
            <pc:sldMk cId="1042306567" sldId="269"/>
            <ac:cxnSpMk id="30" creationId="{8CC0E750-5979-7B8C-3DFD-5DD3759EF26B}"/>
          </ac:cxnSpMkLst>
        </pc:cxnChg>
        <pc:cxnChg chg="mod">
          <ac:chgData name="Husain, Maajid Ali (mah2ksc)" userId="ba5245a8-8387-4f2e-bb6d-878d1ffd07a0" providerId="ADAL" clId="{7E3FB577-36C2-684E-B727-437984E3A8AE}" dt="2024-03-21T22:02:29.619" v="6097"/>
          <ac:cxnSpMkLst>
            <pc:docMk/>
            <pc:sldMk cId="1042306567" sldId="269"/>
            <ac:cxnSpMk id="31" creationId="{F2282D99-02A2-070A-B941-681957830494}"/>
          </ac:cxnSpMkLst>
        </pc:cxnChg>
      </pc:sldChg>
      <pc:sldChg chg="addSp delSp modSp new mod modTransition setBg">
        <pc:chgData name="Husain, Maajid Ali (mah2ksc)" userId="ba5245a8-8387-4f2e-bb6d-878d1ffd07a0" providerId="ADAL" clId="{7E3FB577-36C2-684E-B727-437984E3A8AE}" dt="2024-03-21T22:31:23.485" v="8210"/>
        <pc:sldMkLst>
          <pc:docMk/>
          <pc:sldMk cId="3764948373" sldId="270"/>
        </pc:sldMkLst>
        <pc:spChg chg="add mod">
          <ac:chgData name="Husain, Maajid Ali (mah2ksc)" userId="ba5245a8-8387-4f2e-bb6d-878d1ffd07a0" providerId="ADAL" clId="{7E3FB577-36C2-684E-B727-437984E3A8AE}" dt="2024-03-21T22:07:40.049" v="6205" actId="14100"/>
          <ac:spMkLst>
            <pc:docMk/>
            <pc:sldMk cId="3764948373" sldId="270"/>
            <ac:spMk id="2" creationId="{476B1E9D-2CF2-43A1-1F30-82C84F4E5206}"/>
          </ac:spMkLst>
        </pc:spChg>
        <pc:spChg chg="add mod">
          <ac:chgData name="Husain, Maajid Ali (mah2ksc)" userId="ba5245a8-8387-4f2e-bb6d-878d1ffd07a0" providerId="ADAL" clId="{7E3FB577-36C2-684E-B727-437984E3A8AE}" dt="2024-03-21T22:13:10.347" v="6230" actId="207"/>
          <ac:spMkLst>
            <pc:docMk/>
            <pc:sldMk cId="3764948373" sldId="270"/>
            <ac:spMk id="5" creationId="{318F6B13-A02A-62F4-DFB6-E81211C7275D}"/>
          </ac:spMkLst>
        </pc:spChg>
        <pc:spChg chg="add mod">
          <ac:chgData name="Husain, Maajid Ali (mah2ksc)" userId="ba5245a8-8387-4f2e-bb6d-878d1ffd07a0" providerId="ADAL" clId="{7E3FB577-36C2-684E-B727-437984E3A8AE}" dt="2024-03-21T22:14:42.709" v="6340" actId="255"/>
          <ac:spMkLst>
            <pc:docMk/>
            <pc:sldMk cId="3764948373" sldId="270"/>
            <ac:spMk id="6" creationId="{1D02F2B6-F784-D4AA-281D-6D042419B299}"/>
          </ac:spMkLst>
        </pc:spChg>
        <pc:spChg chg="add mod">
          <ac:chgData name="Husain, Maajid Ali (mah2ksc)" userId="ba5245a8-8387-4f2e-bb6d-878d1ffd07a0" providerId="ADAL" clId="{7E3FB577-36C2-684E-B727-437984E3A8AE}" dt="2024-03-21T22:13:35.068" v="6259" actId="1076"/>
          <ac:spMkLst>
            <pc:docMk/>
            <pc:sldMk cId="3764948373" sldId="270"/>
            <ac:spMk id="7" creationId="{F43DF980-1DAE-AE5A-B1A0-E369C2E6B2B5}"/>
          </ac:spMkLst>
        </pc:spChg>
        <pc:spChg chg="add mod">
          <ac:chgData name="Husain, Maajid Ali (mah2ksc)" userId="ba5245a8-8387-4f2e-bb6d-878d1ffd07a0" providerId="ADAL" clId="{7E3FB577-36C2-684E-B727-437984E3A8AE}" dt="2024-03-21T22:14:40.103" v="6339" actId="255"/>
          <ac:spMkLst>
            <pc:docMk/>
            <pc:sldMk cId="3764948373" sldId="270"/>
            <ac:spMk id="8" creationId="{1784425E-78D1-B090-881D-119ABFE1467A}"/>
          </ac:spMkLst>
        </pc:spChg>
        <pc:spChg chg="add mod">
          <ac:chgData name="Husain, Maajid Ali (mah2ksc)" userId="ba5245a8-8387-4f2e-bb6d-878d1ffd07a0" providerId="ADAL" clId="{7E3FB577-36C2-684E-B727-437984E3A8AE}" dt="2024-03-21T22:13:35.991" v="6260"/>
          <ac:spMkLst>
            <pc:docMk/>
            <pc:sldMk cId="3764948373" sldId="270"/>
            <ac:spMk id="9" creationId="{3CB930A0-E2EF-6B5D-7491-F28CE4935B05}"/>
          </ac:spMkLst>
        </pc:spChg>
        <pc:spChg chg="add mod">
          <ac:chgData name="Husain, Maajid Ali (mah2ksc)" userId="ba5245a8-8387-4f2e-bb6d-878d1ffd07a0" providerId="ADAL" clId="{7E3FB577-36C2-684E-B727-437984E3A8AE}" dt="2024-03-21T22:13:39.963" v="6262" actId="1076"/>
          <ac:spMkLst>
            <pc:docMk/>
            <pc:sldMk cId="3764948373" sldId="270"/>
            <ac:spMk id="10" creationId="{0CCCB5AA-050F-763B-BDE7-F9837EF5E4AE}"/>
          </ac:spMkLst>
        </pc:spChg>
        <pc:spChg chg="add mod">
          <ac:chgData name="Husain, Maajid Ali (mah2ksc)" userId="ba5245a8-8387-4f2e-bb6d-878d1ffd07a0" providerId="ADAL" clId="{7E3FB577-36C2-684E-B727-437984E3A8AE}" dt="2024-03-21T22:14:28.979" v="6337" actId="14100"/>
          <ac:spMkLst>
            <pc:docMk/>
            <pc:sldMk cId="3764948373" sldId="270"/>
            <ac:spMk id="11" creationId="{835F8037-990F-CD16-FF2C-F367AE3A4A59}"/>
          </ac:spMkLst>
        </pc:spChg>
        <pc:spChg chg="add mod">
          <ac:chgData name="Husain, Maajid Ali (mah2ksc)" userId="ba5245a8-8387-4f2e-bb6d-878d1ffd07a0" providerId="ADAL" clId="{7E3FB577-36C2-684E-B727-437984E3A8AE}" dt="2024-03-21T22:14:36.367" v="6338" actId="255"/>
          <ac:spMkLst>
            <pc:docMk/>
            <pc:sldMk cId="3764948373" sldId="270"/>
            <ac:spMk id="12" creationId="{08029016-B68F-8A6D-B88B-DE953B4E2F7B}"/>
          </ac:spMkLst>
        </pc:spChg>
        <pc:spChg chg="add del mod">
          <ac:chgData name="Husain, Maajid Ali (mah2ksc)" userId="ba5245a8-8387-4f2e-bb6d-878d1ffd07a0" providerId="ADAL" clId="{7E3FB577-36C2-684E-B727-437984E3A8AE}" dt="2024-03-21T22:16:34.378" v="6343"/>
          <ac:spMkLst>
            <pc:docMk/>
            <pc:sldMk cId="3764948373" sldId="270"/>
            <ac:spMk id="13" creationId="{08F9F59A-1DFD-6E10-B450-B86713AAF937}"/>
          </ac:spMkLst>
        </pc:spChg>
        <pc:spChg chg="add mod">
          <ac:chgData name="Husain, Maajid Ali (mah2ksc)" userId="ba5245a8-8387-4f2e-bb6d-878d1ffd07a0" providerId="ADAL" clId="{7E3FB577-36C2-684E-B727-437984E3A8AE}" dt="2024-03-21T22:23:53.651" v="7092" actId="1036"/>
          <ac:spMkLst>
            <pc:docMk/>
            <pc:sldMk cId="3764948373" sldId="270"/>
            <ac:spMk id="14" creationId="{57FFC8D4-C0B0-D9A0-2470-94B3EB7780F6}"/>
          </ac:spMkLst>
        </pc:spChg>
        <pc:spChg chg="add mod">
          <ac:chgData name="Husain, Maajid Ali (mah2ksc)" userId="ba5245a8-8387-4f2e-bb6d-878d1ffd07a0" providerId="ADAL" clId="{7E3FB577-36C2-684E-B727-437984E3A8AE}" dt="2024-03-21T22:21:13.686" v="6817"/>
          <ac:spMkLst>
            <pc:docMk/>
            <pc:sldMk cId="3764948373" sldId="270"/>
            <ac:spMk id="15" creationId="{79107C9F-60E3-7E05-A3F3-4209377B8035}"/>
          </ac:spMkLst>
        </pc:spChg>
        <pc:spChg chg="add mod">
          <ac:chgData name="Husain, Maajid Ali (mah2ksc)" userId="ba5245a8-8387-4f2e-bb6d-878d1ffd07a0" providerId="ADAL" clId="{7E3FB577-36C2-684E-B727-437984E3A8AE}" dt="2024-03-21T22:23:48.500" v="7090" actId="1076"/>
          <ac:spMkLst>
            <pc:docMk/>
            <pc:sldMk cId="3764948373" sldId="270"/>
            <ac:spMk id="16" creationId="{033C504A-9A75-EB33-8B0A-FDED08608F35}"/>
          </ac:spMkLst>
        </pc:spChg>
        <pc:spChg chg="add mod">
          <ac:chgData name="Husain, Maajid Ali (mah2ksc)" userId="ba5245a8-8387-4f2e-bb6d-878d1ffd07a0" providerId="ADAL" clId="{7E3FB577-36C2-684E-B727-437984E3A8AE}" dt="2024-03-21T22:25:26.983" v="7364" actId="20577"/>
          <ac:spMkLst>
            <pc:docMk/>
            <pc:sldMk cId="3764948373" sldId="270"/>
            <ac:spMk id="17" creationId="{DCA29874-5EE3-A1D3-E3A1-22C7B69E7571}"/>
          </ac:spMkLst>
        </pc:spChg>
        <pc:graphicFrameChg chg="add del modGraphic">
          <ac:chgData name="Husain, Maajid Ali (mah2ksc)" userId="ba5245a8-8387-4f2e-bb6d-878d1ffd07a0" providerId="ADAL" clId="{7E3FB577-36C2-684E-B727-437984E3A8AE}" dt="2024-03-21T22:09:03.410" v="6207" actId="478"/>
          <ac:graphicFrameMkLst>
            <pc:docMk/>
            <pc:sldMk cId="3764948373" sldId="270"/>
            <ac:graphicFrameMk id="3" creationId="{04F7153B-CDE3-0138-63B2-FECD10A697F7}"/>
          </ac:graphicFrameMkLst>
        </pc:graphicFrameChg>
        <pc:graphicFrameChg chg="add del modGraphic">
          <ac:chgData name="Husain, Maajid Ali (mah2ksc)" userId="ba5245a8-8387-4f2e-bb6d-878d1ffd07a0" providerId="ADAL" clId="{7E3FB577-36C2-684E-B727-437984E3A8AE}" dt="2024-03-21T22:09:57.863" v="6209" actId="478"/>
          <ac:graphicFrameMkLst>
            <pc:docMk/>
            <pc:sldMk cId="3764948373" sldId="270"/>
            <ac:graphicFrameMk id="4" creationId="{1E81EB46-9651-7CB0-FDC5-F8EE9D8EE9EE}"/>
          </ac:graphicFrameMkLst>
        </pc:graphicFrameChg>
      </pc:sldChg>
      <pc:sldChg chg="addSp delSp modSp add mod ord modTransition">
        <pc:chgData name="Husain, Maajid Ali (mah2ksc)" userId="ba5245a8-8387-4f2e-bb6d-878d1ffd07a0" providerId="ADAL" clId="{7E3FB577-36C2-684E-B727-437984E3A8AE}" dt="2024-03-21T22:31:41.812" v="8237" actId="1035"/>
        <pc:sldMkLst>
          <pc:docMk/>
          <pc:sldMk cId="2625285601" sldId="271"/>
        </pc:sldMkLst>
        <pc:spChg chg="del mod">
          <ac:chgData name="Husain, Maajid Ali (mah2ksc)" userId="ba5245a8-8387-4f2e-bb6d-878d1ffd07a0" providerId="ADAL" clId="{7E3FB577-36C2-684E-B727-437984E3A8AE}" dt="2024-03-21T22:31:35.135" v="8212" actId="478"/>
          <ac:spMkLst>
            <pc:docMk/>
            <pc:sldMk cId="2625285601" sldId="271"/>
            <ac:spMk id="2" creationId="{476B1E9D-2CF2-43A1-1F30-82C84F4E5206}"/>
          </ac:spMkLst>
        </pc:spChg>
        <pc:spChg chg="add mod">
          <ac:chgData name="Husain, Maajid Ali (mah2ksc)" userId="ba5245a8-8387-4f2e-bb6d-878d1ffd07a0" providerId="ADAL" clId="{7E3FB577-36C2-684E-B727-437984E3A8AE}" dt="2024-03-21T22:31:41.812" v="8237" actId="1035"/>
          <ac:spMkLst>
            <pc:docMk/>
            <pc:sldMk cId="2625285601" sldId="271"/>
            <ac:spMk id="3" creationId="{DB55660D-C4D2-A794-345A-A7D445820345}"/>
          </ac:spMkLst>
        </pc:spChg>
        <pc:spChg chg="add mod">
          <ac:chgData name="Husain, Maajid Ali (mah2ksc)" userId="ba5245a8-8387-4f2e-bb6d-878d1ffd07a0" providerId="ADAL" clId="{7E3FB577-36C2-684E-B727-437984E3A8AE}" dt="2024-03-21T22:31:41.812" v="8237" actId="1035"/>
          <ac:spMkLst>
            <pc:docMk/>
            <pc:sldMk cId="2625285601" sldId="271"/>
            <ac:spMk id="4" creationId="{097B4DEE-658B-0C1F-790F-198F90DC710A}"/>
          </ac:spMkLst>
        </pc:spChg>
        <pc:spChg chg="mod">
          <ac:chgData name="Husain, Maajid Ali (mah2ksc)" userId="ba5245a8-8387-4f2e-bb6d-878d1ffd07a0" providerId="ADAL" clId="{7E3FB577-36C2-684E-B727-437984E3A8AE}" dt="2024-03-21T22:31:41.812" v="8237" actId="1035"/>
          <ac:spMkLst>
            <pc:docMk/>
            <pc:sldMk cId="2625285601" sldId="271"/>
            <ac:spMk id="5" creationId="{318F6B13-A02A-62F4-DFB6-E81211C7275D}"/>
          </ac:spMkLst>
        </pc:spChg>
        <pc:spChg chg="mod">
          <ac:chgData name="Husain, Maajid Ali (mah2ksc)" userId="ba5245a8-8387-4f2e-bb6d-878d1ffd07a0" providerId="ADAL" clId="{7E3FB577-36C2-684E-B727-437984E3A8AE}" dt="2024-03-21T22:31:41.812" v="8237" actId="1035"/>
          <ac:spMkLst>
            <pc:docMk/>
            <pc:sldMk cId="2625285601" sldId="271"/>
            <ac:spMk id="6" creationId="{1D02F2B6-F784-D4AA-281D-6D042419B299}"/>
          </ac:spMkLst>
        </pc:spChg>
        <pc:spChg chg="mod">
          <ac:chgData name="Husain, Maajid Ali (mah2ksc)" userId="ba5245a8-8387-4f2e-bb6d-878d1ffd07a0" providerId="ADAL" clId="{7E3FB577-36C2-684E-B727-437984E3A8AE}" dt="2024-03-21T22:31:41.812" v="8237" actId="1035"/>
          <ac:spMkLst>
            <pc:docMk/>
            <pc:sldMk cId="2625285601" sldId="271"/>
            <ac:spMk id="7" creationId="{F43DF980-1DAE-AE5A-B1A0-E369C2E6B2B5}"/>
          </ac:spMkLst>
        </pc:spChg>
        <pc:spChg chg="mod">
          <ac:chgData name="Husain, Maajid Ali (mah2ksc)" userId="ba5245a8-8387-4f2e-bb6d-878d1ffd07a0" providerId="ADAL" clId="{7E3FB577-36C2-684E-B727-437984E3A8AE}" dt="2024-03-21T22:31:41.812" v="8237" actId="1035"/>
          <ac:spMkLst>
            <pc:docMk/>
            <pc:sldMk cId="2625285601" sldId="271"/>
            <ac:spMk id="8" creationId="{1784425E-78D1-B090-881D-119ABFE1467A}"/>
          </ac:spMkLst>
        </pc:spChg>
        <pc:spChg chg="add mod">
          <ac:chgData name="Husain, Maajid Ali (mah2ksc)" userId="ba5245a8-8387-4f2e-bb6d-878d1ffd07a0" providerId="ADAL" clId="{7E3FB577-36C2-684E-B727-437984E3A8AE}" dt="2024-03-21T22:31:41.812" v="8237" actId="1035"/>
          <ac:spMkLst>
            <pc:docMk/>
            <pc:sldMk cId="2625285601" sldId="271"/>
            <ac:spMk id="9" creationId="{A68E0C06-D623-5531-FBB9-7821D0B60FC7}"/>
          </ac:spMkLst>
        </pc:spChg>
        <pc:spChg chg="mod">
          <ac:chgData name="Husain, Maajid Ali (mah2ksc)" userId="ba5245a8-8387-4f2e-bb6d-878d1ffd07a0" providerId="ADAL" clId="{7E3FB577-36C2-684E-B727-437984E3A8AE}" dt="2024-03-21T22:31:41.812" v="8237" actId="1035"/>
          <ac:spMkLst>
            <pc:docMk/>
            <pc:sldMk cId="2625285601" sldId="271"/>
            <ac:spMk id="11" creationId="{835F8037-990F-CD16-FF2C-F367AE3A4A59}"/>
          </ac:spMkLst>
        </pc:spChg>
        <pc:spChg chg="mod">
          <ac:chgData name="Husain, Maajid Ali (mah2ksc)" userId="ba5245a8-8387-4f2e-bb6d-878d1ffd07a0" providerId="ADAL" clId="{7E3FB577-36C2-684E-B727-437984E3A8AE}" dt="2024-03-21T22:31:41.812" v="8237" actId="1035"/>
          <ac:spMkLst>
            <pc:docMk/>
            <pc:sldMk cId="2625285601" sldId="271"/>
            <ac:spMk id="12" creationId="{08029016-B68F-8A6D-B88B-DE953B4E2F7B}"/>
          </ac:spMkLst>
        </pc:spChg>
      </pc:sldChg>
      <pc:sldChg chg="addSp modSp new mod setBg">
        <pc:chgData name="Husain, Maajid Ali (mah2ksc)" userId="ba5245a8-8387-4f2e-bb6d-878d1ffd07a0" providerId="ADAL" clId="{7E3FB577-36C2-684E-B727-437984E3A8AE}" dt="2024-03-21T22:36:29.725" v="8275" actId="26606"/>
        <pc:sldMkLst>
          <pc:docMk/>
          <pc:sldMk cId="1390523314" sldId="272"/>
        </pc:sldMkLst>
        <pc:spChg chg="add mod">
          <ac:chgData name="Husain, Maajid Ali (mah2ksc)" userId="ba5245a8-8387-4f2e-bb6d-878d1ffd07a0" providerId="ADAL" clId="{7E3FB577-36C2-684E-B727-437984E3A8AE}" dt="2024-03-21T22:36:29.725" v="8275" actId="26606"/>
          <ac:spMkLst>
            <pc:docMk/>
            <pc:sldMk cId="1390523314" sldId="272"/>
            <ac:spMk id="4" creationId="{74693C45-C074-4993-3D85-D867F8C0D37F}"/>
          </ac:spMkLst>
        </pc:spChg>
        <pc:spChg chg="add">
          <ac:chgData name="Husain, Maajid Ali (mah2ksc)" userId="ba5245a8-8387-4f2e-bb6d-878d1ffd07a0" providerId="ADAL" clId="{7E3FB577-36C2-684E-B727-437984E3A8AE}" dt="2024-03-21T22:36:29.725" v="8275" actId="26606"/>
          <ac:spMkLst>
            <pc:docMk/>
            <pc:sldMk cId="1390523314" sldId="272"/>
            <ac:spMk id="9" creationId="{ECC07320-C2CA-4E29-8481-9D9E143C7788}"/>
          </ac:spMkLst>
        </pc:spChg>
        <pc:spChg chg="add">
          <ac:chgData name="Husain, Maajid Ali (mah2ksc)" userId="ba5245a8-8387-4f2e-bb6d-878d1ffd07a0" providerId="ADAL" clId="{7E3FB577-36C2-684E-B727-437984E3A8AE}" dt="2024-03-21T22:36:29.725" v="8275" actId="26606"/>
          <ac:spMkLst>
            <pc:docMk/>
            <pc:sldMk cId="1390523314" sldId="272"/>
            <ac:spMk id="11" creationId="{178FB36B-5BFE-42CA-BC60-1115E0D95EEC}"/>
          </ac:spMkLst>
        </pc:spChg>
        <pc:picChg chg="add mod">
          <ac:chgData name="Husain, Maajid Ali (mah2ksc)" userId="ba5245a8-8387-4f2e-bb6d-878d1ffd07a0" providerId="ADAL" clId="{7E3FB577-36C2-684E-B727-437984E3A8AE}" dt="2024-03-21T22:36:29.725" v="8275" actId="26606"/>
          <ac:picMkLst>
            <pc:docMk/>
            <pc:sldMk cId="1390523314" sldId="272"/>
            <ac:picMk id="3" creationId="{04B63057-228A-3519-CB8F-3AB122F5A519}"/>
          </ac:picMkLst>
        </pc:picChg>
      </pc:sldChg>
      <pc:sldChg chg="addSp delSp modSp new mod">
        <pc:chgData name="Husain, Maajid Ali (mah2ksc)" userId="ba5245a8-8387-4f2e-bb6d-878d1ffd07a0" providerId="ADAL" clId="{7E3FB577-36C2-684E-B727-437984E3A8AE}" dt="2024-03-21T23:07:52.024" v="8747" actId="1076"/>
        <pc:sldMkLst>
          <pc:docMk/>
          <pc:sldMk cId="2517316522" sldId="273"/>
        </pc:sldMkLst>
        <pc:spChg chg="add mod">
          <ac:chgData name="Husain, Maajid Ali (mah2ksc)" userId="ba5245a8-8387-4f2e-bb6d-878d1ffd07a0" providerId="ADAL" clId="{7E3FB577-36C2-684E-B727-437984E3A8AE}" dt="2024-03-21T22:37:41.913" v="8331" actId="20577"/>
          <ac:spMkLst>
            <pc:docMk/>
            <pc:sldMk cId="2517316522" sldId="273"/>
            <ac:spMk id="2" creationId="{6F28B628-6E12-0955-650C-B00B13290B03}"/>
          </ac:spMkLst>
        </pc:spChg>
        <pc:spChg chg="add del mod">
          <ac:chgData name="Husain, Maajid Ali (mah2ksc)" userId="ba5245a8-8387-4f2e-bb6d-878d1ffd07a0" providerId="ADAL" clId="{7E3FB577-36C2-684E-B727-437984E3A8AE}" dt="2024-03-21T22:58:10.819" v="8343" actId="478"/>
          <ac:spMkLst>
            <pc:docMk/>
            <pc:sldMk cId="2517316522" sldId="273"/>
            <ac:spMk id="5" creationId="{0E2248E7-816F-B4A5-647D-C6FD1536E24D}"/>
          </ac:spMkLst>
        </pc:spChg>
        <pc:spChg chg="add mod">
          <ac:chgData name="Husain, Maajid Ali (mah2ksc)" userId="ba5245a8-8387-4f2e-bb6d-878d1ffd07a0" providerId="ADAL" clId="{7E3FB577-36C2-684E-B727-437984E3A8AE}" dt="2024-03-21T22:58:19.774" v="8344" actId="1076"/>
          <ac:spMkLst>
            <pc:docMk/>
            <pc:sldMk cId="2517316522" sldId="273"/>
            <ac:spMk id="8" creationId="{C6E025F3-D0F2-557A-0EAC-0F41E0121E5A}"/>
          </ac:spMkLst>
        </pc:spChg>
        <pc:spChg chg="add del mod">
          <ac:chgData name="Husain, Maajid Ali (mah2ksc)" userId="ba5245a8-8387-4f2e-bb6d-878d1ffd07a0" providerId="ADAL" clId="{7E3FB577-36C2-684E-B727-437984E3A8AE}" dt="2024-03-21T23:06:09.011" v="8739" actId="478"/>
          <ac:spMkLst>
            <pc:docMk/>
            <pc:sldMk cId="2517316522" sldId="273"/>
            <ac:spMk id="9" creationId="{09B03FC3-C136-BB8D-25F4-B9A4B76DD9EC}"/>
          </ac:spMkLst>
        </pc:spChg>
        <pc:graphicFrameChg chg="add del">
          <ac:chgData name="Husain, Maajid Ali (mah2ksc)" userId="ba5245a8-8387-4f2e-bb6d-878d1ffd07a0" providerId="ADAL" clId="{7E3FB577-36C2-684E-B727-437984E3A8AE}" dt="2024-03-21T23:03:18.600" v="8566" actId="3680"/>
          <ac:graphicFrameMkLst>
            <pc:docMk/>
            <pc:sldMk cId="2517316522" sldId="273"/>
            <ac:graphicFrameMk id="10" creationId="{8CC4A127-C8BC-093E-E223-9633562268BC}"/>
          </ac:graphicFrameMkLst>
        </pc:graphicFrameChg>
        <pc:graphicFrameChg chg="add mod modGraphic">
          <ac:chgData name="Husain, Maajid Ali (mah2ksc)" userId="ba5245a8-8387-4f2e-bb6d-878d1ffd07a0" providerId="ADAL" clId="{7E3FB577-36C2-684E-B727-437984E3A8AE}" dt="2024-03-21T23:07:33.181" v="8746" actId="14100"/>
          <ac:graphicFrameMkLst>
            <pc:docMk/>
            <pc:sldMk cId="2517316522" sldId="273"/>
            <ac:graphicFrameMk id="11" creationId="{38CC93A7-FA25-C5BD-1788-52D27B415A6C}"/>
          </ac:graphicFrameMkLst>
        </pc:graphicFrameChg>
        <pc:picChg chg="add del mod">
          <ac:chgData name="Husain, Maajid Ali (mah2ksc)" userId="ba5245a8-8387-4f2e-bb6d-878d1ffd07a0" providerId="ADAL" clId="{7E3FB577-36C2-684E-B727-437984E3A8AE}" dt="2024-03-21T22:58:10.819" v="8343" actId="478"/>
          <ac:picMkLst>
            <pc:docMk/>
            <pc:sldMk cId="2517316522" sldId="273"/>
            <ac:picMk id="4" creationId="{2595D5C8-8D0A-807D-35AC-4C91BE3AE7D8}"/>
          </ac:picMkLst>
        </pc:picChg>
        <pc:picChg chg="add mod">
          <ac:chgData name="Husain, Maajid Ali (mah2ksc)" userId="ba5245a8-8387-4f2e-bb6d-878d1ffd07a0" providerId="ADAL" clId="{7E3FB577-36C2-684E-B727-437984E3A8AE}" dt="2024-03-21T23:07:52.024" v="8747" actId="1076"/>
          <ac:picMkLst>
            <pc:docMk/>
            <pc:sldMk cId="2517316522" sldId="273"/>
            <ac:picMk id="7" creationId="{A1086135-12F6-1896-AB72-D1FA617F9EDF}"/>
          </ac:picMkLst>
        </pc:picChg>
      </pc:sldChg>
      <pc:sldChg chg="addSp delSp modSp add mod ord setBg">
        <pc:chgData name="Husain, Maajid Ali (mah2ksc)" userId="ba5245a8-8387-4f2e-bb6d-878d1ffd07a0" providerId="ADAL" clId="{7E3FB577-36C2-684E-B727-437984E3A8AE}" dt="2024-03-22T03:11:28.263" v="10557" actId="1076"/>
        <pc:sldMkLst>
          <pc:docMk/>
          <pc:sldMk cId="812726262" sldId="274"/>
        </pc:sldMkLst>
        <pc:spChg chg="mod">
          <ac:chgData name="Husain, Maajid Ali (mah2ksc)" userId="ba5245a8-8387-4f2e-bb6d-878d1ffd07a0" providerId="ADAL" clId="{7E3FB577-36C2-684E-B727-437984E3A8AE}" dt="2024-03-22T02:38:06.629" v="9721" actId="26606"/>
          <ac:spMkLst>
            <pc:docMk/>
            <pc:sldMk cId="812726262" sldId="274"/>
            <ac:spMk id="2" creationId="{6F28B628-6E12-0955-650C-B00B13290B03}"/>
          </ac:spMkLst>
        </pc:spChg>
        <pc:spChg chg="add mod ord">
          <ac:chgData name="Husain, Maajid Ali (mah2ksc)" userId="ba5245a8-8387-4f2e-bb6d-878d1ffd07a0" providerId="ADAL" clId="{7E3FB577-36C2-684E-B727-437984E3A8AE}" dt="2024-03-22T02:38:16.213" v="9723" actId="255"/>
          <ac:spMkLst>
            <pc:docMk/>
            <pc:sldMk cId="812726262" sldId="274"/>
            <ac:spMk id="3" creationId="{B69B1DCC-CFBA-A7F3-4601-9986C16BFAD1}"/>
          </ac:spMkLst>
        </pc:spChg>
        <pc:spChg chg="add mod">
          <ac:chgData name="Husain, Maajid Ali (mah2ksc)" userId="ba5245a8-8387-4f2e-bb6d-878d1ffd07a0" providerId="ADAL" clId="{7E3FB577-36C2-684E-B727-437984E3A8AE}" dt="2024-03-22T03:11:28.263" v="10557" actId="1076"/>
          <ac:spMkLst>
            <pc:docMk/>
            <pc:sldMk cId="812726262" sldId="274"/>
            <ac:spMk id="4" creationId="{936AB648-9683-7632-8FAF-5A11C158E5FF}"/>
          </ac:spMkLst>
        </pc:spChg>
        <pc:spChg chg="del">
          <ac:chgData name="Husain, Maajid Ali (mah2ksc)" userId="ba5245a8-8387-4f2e-bb6d-878d1ffd07a0" providerId="ADAL" clId="{7E3FB577-36C2-684E-B727-437984E3A8AE}" dt="2024-03-21T23:09:21.576" v="8769" actId="478"/>
          <ac:spMkLst>
            <pc:docMk/>
            <pc:sldMk cId="812726262" sldId="274"/>
            <ac:spMk id="8" creationId="{C6E025F3-D0F2-557A-0EAC-0F41E0121E5A}"/>
          </ac:spMkLst>
        </pc:spChg>
        <pc:spChg chg="add">
          <ac:chgData name="Husain, Maajid Ali (mah2ksc)" userId="ba5245a8-8387-4f2e-bb6d-878d1ffd07a0" providerId="ADAL" clId="{7E3FB577-36C2-684E-B727-437984E3A8AE}" dt="2024-03-22T02:38:06.629" v="9721" actId="26606"/>
          <ac:spMkLst>
            <pc:docMk/>
            <pc:sldMk cId="812726262" sldId="274"/>
            <ac:spMk id="7175" creationId="{2596F992-698C-48C0-9D89-70DA4CE927EF}"/>
          </ac:spMkLst>
        </pc:spChg>
        <pc:spChg chg="add">
          <ac:chgData name="Husain, Maajid Ali (mah2ksc)" userId="ba5245a8-8387-4f2e-bb6d-878d1ffd07a0" providerId="ADAL" clId="{7E3FB577-36C2-684E-B727-437984E3A8AE}" dt="2024-03-22T02:38:06.629" v="9721" actId="26606"/>
          <ac:spMkLst>
            <pc:docMk/>
            <pc:sldMk cId="812726262" sldId="274"/>
            <ac:spMk id="7177" creationId="{E7BFF8DC-0AE7-4AD2-9B28-2E5F26D62C30}"/>
          </ac:spMkLst>
        </pc:spChg>
        <pc:spChg chg="add">
          <ac:chgData name="Husain, Maajid Ali (mah2ksc)" userId="ba5245a8-8387-4f2e-bb6d-878d1ffd07a0" providerId="ADAL" clId="{7E3FB577-36C2-684E-B727-437984E3A8AE}" dt="2024-03-22T02:38:06.629" v="9721" actId="26606"/>
          <ac:spMkLst>
            <pc:docMk/>
            <pc:sldMk cId="812726262" sldId="274"/>
            <ac:spMk id="7179" creationId="{7E0162AD-C6E5-4BF8-A453-76ADB36877D3}"/>
          </ac:spMkLst>
        </pc:spChg>
        <pc:graphicFrameChg chg="del">
          <ac:chgData name="Husain, Maajid Ali (mah2ksc)" userId="ba5245a8-8387-4f2e-bb6d-878d1ffd07a0" providerId="ADAL" clId="{7E3FB577-36C2-684E-B727-437984E3A8AE}" dt="2024-03-22T02:10:38.274" v="9463" actId="478"/>
          <ac:graphicFrameMkLst>
            <pc:docMk/>
            <pc:sldMk cId="812726262" sldId="274"/>
            <ac:graphicFrameMk id="11" creationId="{38CC93A7-FA25-C5BD-1788-52D27B415A6C}"/>
          </ac:graphicFrameMkLst>
        </pc:graphicFrameChg>
        <pc:picChg chg="del">
          <ac:chgData name="Husain, Maajid Ali (mah2ksc)" userId="ba5245a8-8387-4f2e-bb6d-878d1ffd07a0" providerId="ADAL" clId="{7E3FB577-36C2-684E-B727-437984E3A8AE}" dt="2024-03-21T23:09:21.576" v="8769" actId="478"/>
          <ac:picMkLst>
            <pc:docMk/>
            <pc:sldMk cId="812726262" sldId="274"/>
            <ac:picMk id="7" creationId="{A1086135-12F6-1896-AB72-D1FA617F9EDF}"/>
          </ac:picMkLst>
        </pc:picChg>
        <pc:picChg chg="add mod">
          <ac:chgData name="Husain, Maajid Ali (mah2ksc)" userId="ba5245a8-8387-4f2e-bb6d-878d1ffd07a0" providerId="ADAL" clId="{7E3FB577-36C2-684E-B727-437984E3A8AE}" dt="2024-03-22T02:38:06.629" v="9721" actId="26606"/>
          <ac:picMkLst>
            <pc:docMk/>
            <pc:sldMk cId="812726262" sldId="274"/>
            <ac:picMk id="7170" creationId="{5E027166-9A8F-AAF2-0B90-28E606770BA4}"/>
          </ac:picMkLst>
        </pc:picChg>
      </pc:sldChg>
      <pc:sldChg chg="new del">
        <pc:chgData name="Husain, Maajid Ali (mah2ksc)" userId="ba5245a8-8387-4f2e-bb6d-878d1ffd07a0" providerId="ADAL" clId="{7E3FB577-36C2-684E-B727-437984E3A8AE}" dt="2024-03-21T23:09:06.417" v="8749" actId="680"/>
        <pc:sldMkLst>
          <pc:docMk/>
          <pc:sldMk cId="3197206344" sldId="274"/>
        </pc:sldMkLst>
      </pc:sldChg>
      <pc:sldChg chg="new del">
        <pc:chgData name="Husain, Maajid Ali (mah2ksc)" userId="ba5245a8-8387-4f2e-bb6d-878d1ffd07a0" providerId="ADAL" clId="{7E3FB577-36C2-684E-B727-437984E3A8AE}" dt="2024-03-21T22:37:16.041" v="8278" actId="2696"/>
        <pc:sldMkLst>
          <pc:docMk/>
          <pc:sldMk cId="3766351662" sldId="274"/>
        </pc:sldMkLst>
      </pc:sldChg>
      <pc:sldChg chg="addSp delSp modSp new mod modTransition setBg">
        <pc:chgData name="Husain, Maajid Ali (mah2ksc)" userId="ba5245a8-8387-4f2e-bb6d-878d1ffd07a0" providerId="ADAL" clId="{7E3FB577-36C2-684E-B727-437984E3A8AE}" dt="2024-03-22T02:55:17.969" v="9735"/>
        <pc:sldMkLst>
          <pc:docMk/>
          <pc:sldMk cId="97170188" sldId="275"/>
        </pc:sldMkLst>
        <pc:spChg chg="add mod">
          <ac:chgData name="Husain, Maajid Ali (mah2ksc)" userId="ba5245a8-8387-4f2e-bb6d-878d1ffd07a0" providerId="ADAL" clId="{7E3FB577-36C2-684E-B727-437984E3A8AE}" dt="2024-03-22T02:00:04.686" v="9401" actId="26606"/>
          <ac:spMkLst>
            <pc:docMk/>
            <pc:sldMk cId="97170188" sldId="275"/>
            <ac:spMk id="2" creationId="{24B667D5-9967-C4E5-28F6-B46E7895346A}"/>
          </ac:spMkLst>
        </pc:spChg>
        <pc:spChg chg="add del mod">
          <ac:chgData name="Husain, Maajid Ali (mah2ksc)" userId="ba5245a8-8387-4f2e-bb6d-878d1ffd07a0" providerId="ADAL" clId="{7E3FB577-36C2-684E-B727-437984E3A8AE}" dt="2024-03-22T01:43:53.148" v="8782" actId="478"/>
          <ac:spMkLst>
            <pc:docMk/>
            <pc:sldMk cId="97170188" sldId="275"/>
            <ac:spMk id="3" creationId="{BE4B040A-9228-904D-42B2-ED9EB8E6A707}"/>
          </ac:spMkLst>
        </pc:spChg>
        <pc:spChg chg="add del mod">
          <ac:chgData name="Husain, Maajid Ali (mah2ksc)" userId="ba5245a8-8387-4f2e-bb6d-878d1ffd07a0" providerId="ADAL" clId="{7E3FB577-36C2-684E-B727-437984E3A8AE}" dt="2024-03-22T01:45:29.333" v="8900" actId="478"/>
          <ac:spMkLst>
            <pc:docMk/>
            <pc:sldMk cId="97170188" sldId="275"/>
            <ac:spMk id="4" creationId="{2F8E43E9-A34E-43B2-660D-24A3FB7F4976}"/>
          </ac:spMkLst>
        </pc:spChg>
        <pc:spChg chg="add mod">
          <ac:chgData name="Husain, Maajid Ali (mah2ksc)" userId="ba5245a8-8387-4f2e-bb6d-878d1ffd07a0" providerId="ADAL" clId="{7E3FB577-36C2-684E-B727-437984E3A8AE}" dt="2024-03-22T02:04:46.284" v="9457" actId="122"/>
          <ac:spMkLst>
            <pc:docMk/>
            <pc:sldMk cId="97170188" sldId="275"/>
            <ac:spMk id="5" creationId="{7171C356-ECF1-28E2-FA02-03860157D947}"/>
          </ac:spMkLst>
        </pc:spChg>
        <pc:spChg chg="add mod">
          <ac:chgData name="Husain, Maajid Ali (mah2ksc)" userId="ba5245a8-8387-4f2e-bb6d-878d1ffd07a0" providerId="ADAL" clId="{7E3FB577-36C2-684E-B727-437984E3A8AE}" dt="2024-03-22T02:04:33.418" v="9455" actId="122"/>
          <ac:spMkLst>
            <pc:docMk/>
            <pc:sldMk cId="97170188" sldId="275"/>
            <ac:spMk id="6" creationId="{A124A19E-898D-9700-F0C1-E706E7F112E3}"/>
          </ac:spMkLst>
        </pc:spChg>
        <pc:spChg chg="add mod">
          <ac:chgData name="Husain, Maajid Ali (mah2ksc)" userId="ba5245a8-8387-4f2e-bb6d-878d1ffd07a0" providerId="ADAL" clId="{7E3FB577-36C2-684E-B727-437984E3A8AE}" dt="2024-03-22T02:00:04.686" v="9401" actId="26606"/>
          <ac:spMkLst>
            <pc:docMk/>
            <pc:sldMk cId="97170188" sldId="275"/>
            <ac:spMk id="7" creationId="{9B7EE7C9-2633-1BE3-DD56-DE8D0F775EF8}"/>
          </ac:spMkLst>
        </pc:spChg>
        <pc:spChg chg="add mod">
          <ac:chgData name="Husain, Maajid Ali (mah2ksc)" userId="ba5245a8-8387-4f2e-bb6d-878d1ffd07a0" providerId="ADAL" clId="{7E3FB577-36C2-684E-B727-437984E3A8AE}" dt="2024-03-22T02:00:20.200" v="9404" actId="14100"/>
          <ac:spMkLst>
            <pc:docMk/>
            <pc:sldMk cId="97170188" sldId="275"/>
            <ac:spMk id="8" creationId="{BF30CBFF-8704-CBEA-00B0-070DBEDC1516}"/>
          </ac:spMkLst>
        </pc:spChg>
        <pc:spChg chg="add mod">
          <ac:chgData name="Husain, Maajid Ali (mah2ksc)" userId="ba5245a8-8387-4f2e-bb6d-878d1ffd07a0" providerId="ADAL" clId="{7E3FB577-36C2-684E-B727-437984E3A8AE}" dt="2024-03-22T02:01:12.367" v="9409" actId="1076"/>
          <ac:spMkLst>
            <pc:docMk/>
            <pc:sldMk cId="97170188" sldId="275"/>
            <ac:spMk id="9" creationId="{2BF2F1E4-802B-4D72-3F1E-16492C157E07}"/>
          </ac:spMkLst>
        </pc:spChg>
        <pc:spChg chg="add mod">
          <ac:chgData name="Husain, Maajid Ali (mah2ksc)" userId="ba5245a8-8387-4f2e-bb6d-878d1ffd07a0" providerId="ADAL" clId="{7E3FB577-36C2-684E-B727-437984E3A8AE}" dt="2024-03-22T02:01:32.430" v="9414" actId="14100"/>
          <ac:spMkLst>
            <pc:docMk/>
            <pc:sldMk cId="97170188" sldId="275"/>
            <ac:spMk id="10" creationId="{844720D1-06FD-D396-0AB6-B1E4F6B765DB}"/>
          </ac:spMkLst>
        </pc:spChg>
        <pc:spChg chg="add ord">
          <ac:chgData name="Husain, Maajid Ali (mah2ksc)" userId="ba5245a8-8387-4f2e-bb6d-878d1ffd07a0" providerId="ADAL" clId="{7E3FB577-36C2-684E-B727-437984E3A8AE}" dt="2024-03-22T02:00:04.686" v="9401" actId="26606"/>
          <ac:spMkLst>
            <pc:docMk/>
            <pc:sldMk cId="97170188" sldId="275"/>
            <ac:spMk id="11" creationId="{62B439FA-3600-9089-47A1-AB403EF2C6D1}"/>
          </ac:spMkLst>
        </pc:spChg>
        <pc:spChg chg="add mod">
          <ac:chgData name="Husain, Maajid Ali (mah2ksc)" userId="ba5245a8-8387-4f2e-bb6d-878d1ffd07a0" providerId="ADAL" clId="{7E3FB577-36C2-684E-B727-437984E3A8AE}" dt="2024-03-22T01:51:56.503" v="9386"/>
          <ac:spMkLst>
            <pc:docMk/>
            <pc:sldMk cId="97170188" sldId="275"/>
            <ac:spMk id="12" creationId="{CE7E759D-7CAE-B7AD-FE07-835E51FCCAD0}"/>
          </ac:spMkLst>
        </pc:spChg>
        <pc:spChg chg="add mod">
          <ac:chgData name="Husain, Maajid Ali (mah2ksc)" userId="ba5245a8-8387-4f2e-bb6d-878d1ffd07a0" providerId="ADAL" clId="{7E3FB577-36C2-684E-B727-437984E3A8AE}" dt="2024-03-22T01:52:03.971" v="9388"/>
          <ac:spMkLst>
            <pc:docMk/>
            <pc:sldMk cId="97170188" sldId="275"/>
            <ac:spMk id="13" creationId="{B8F97D60-D2ED-6B34-9701-85DE20B12D94}"/>
          </ac:spMkLst>
        </pc:spChg>
        <pc:spChg chg="add mod">
          <ac:chgData name="Husain, Maajid Ali (mah2ksc)" userId="ba5245a8-8387-4f2e-bb6d-878d1ffd07a0" providerId="ADAL" clId="{7E3FB577-36C2-684E-B727-437984E3A8AE}" dt="2024-03-22T01:53:28.471" v="9395"/>
          <ac:spMkLst>
            <pc:docMk/>
            <pc:sldMk cId="97170188" sldId="275"/>
            <ac:spMk id="16" creationId="{CCB20A67-F275-56F1-CC0F-C1D81315F68C}"/>
          </ac:spMkLst>
        </pc:spChg>
        <pc:spChg chg="add mod">
          <ac:chgData name="Husain, Maajid Ali (mah2ksc)" userId="ba5245a8-8387-4f2e-bb6d-878d1ffd07a0" providerId="ADAL" clId="{7E3FB577-36C2-684E-B727-437984E3A8AE}" dt="2024-03-22T02:02:59.414" v="9431" actId="1076"/>
          <ac:spMkLst>
            <pc:docMk/>
            <pc:sldMk cId="97170188" sldId="275"/>
            <ac:spMk id="19" creationId="{CC78D192-304F-B08A-87A2-658E21B68733}"/>
          </ac:spMkLst>
        </pc:spChg>
        <pc:spChg chg="add mod">
          <ac:chgData name="Husain, Maajid Ali (mah2ksc)" userId="ba5245a8-8387-4f2e-bb6d-878d1ffd07a0" providerId="ADAL" clId="{7E3FB577-36C2-684E-B727-437984E3A8AE}" dt="2024-03-22T02:04:18.697" v="9451" actId="171"/>
          <ac:spMkLst>
            <pc:docMk/>
            <pc:sldMk cId="97170188" sldId="275"/>
            <ac:spMk id="20" creationId="{4404CB6E-404C-BFAA-3E79-7345FE43E0A8}"/>
          </ac:spMkLst>
        </pc:spChg>
        <pc:spChg chg="add mod">
          <ac:chgData name="Husain, Maajid Ali (mah2ksc)" userId="ba5245a8-8387-4f2e-bb6d-878d1ffd07a0" providerId="ADAL" clId="{7E3FB577-36C2-684E-B727-437984E3A8AE}" dt="2024-03-22T02:04:18.697" v="9451" actId="171"/>
          <ac:spMkLst>
            <pc:docMk/>
            <pc:sldMk cId="97170188" sldId="275"/>
            <ac:spMk id="21" creationId="{819A1D95-8388-FF63-A610-929EB935D42D}"/>
          </ac:spMkLst>
        </pc:spChg>
        <pc:spChg chg="add">
          <ac:chgData name="Husain, Maajid Ali (mah2ksc)" userId="ba5245a8-8387-4f2e-bb6d-878d1ffd07a0" providerId="ADAL" clId="{7E3FB577-36C2-684E-B727-437984E3A8AE}" dt="2024-03-22T02:00:04.686" v="9401" actId="26606"/>
          <ac:spMkLst>
            <pc:docMk/>
            <pc:sldMk cId="97170188" sldId="275"/>
            <ac:spMk id="6151" creationId="{02472DE8-E58B-4D56-BA61-C69C601DC760}"/>
          </ac:spMkLst>
        </pc:spChg>
        <pc:spChg chg="add">
          <ac:chgData name="Husain, Maajid Ali (mah2ksc)" userId="ba5245a8-8387-4f2e-bb6d-878d1ffd07a0" providerId="ADAL" clId="{7E3FB577-36C2-684E-B727-437984E3A8AE}" dt="2024-03-22T02:00:04.686" v="9401" actId="26606"/>
          <ac:spMkLst>
            <pc:docMk/>
            <pc:sldMk cId="97170188" sldId="275"/>
            <ac:spMk id="6153" creationId="{0183ACFC-B25E-402F-BBD8-E42034CDD49A}"/>
          </ac:spMkLst>
        </pc:spChg>
        <pc:spChg chg="add">
          <ac:chgData name="Husain, Maajid Ali (mah2ksc)" userId="ba5245a8-8387-4f2e-bb6d-878d1ffd07a0" providerId="ADAL" clId="{7E3FB577-36C2-684E-B727-437984E3A8AE}" dt="2024-03-22T02:00:04.686" v="9401" actId="26606"/>
          <ac:spMkLst>
            <pc:docMk/>
            <pc:sldMk cId="97170188" sldId="275"/>
            <ac:spMk id="6155" creationId="{3501A971-CEBD-4E4B-8529-3BB4F4100CD6}"/>
          </ac:spMkLst>
        </pc:spChg>
        <pc:picChg chg="add mod">
          <ac:chgData name="Husain, Maajid Ali (mah2ksc)" userId="ba5245a8-8387-4f2e-bb6d-878d1ffd07a0" providerId="ADAL" clId="{7E3FB577-36C2-684E-B727-437984E3A8AE}" dt="2024-03-22T02:05:01.707" v="9461" actId="1076"/>
          <ac:picMkLst>
            <pc:docMk/>
            <pc:sldMk cId="97170188" sldId="275"/>
            <ac:picMk id="15" creationId="{91DE0824-B7A9-9592-362D-84F384645B0F}"/>
          </ac:picMkLst>
        </pc:picChg>
        <pc:picChg chg="add mod">
          <ac:chgData name="Husain, Maajid Ali (mah2ksc)" userId="ba5245a8-8387-4f2e-bb6d-878d1ffd07a0" providerId="ADAL" clId="{7E3FB577-36C2-684E-B727-437984E3A8AE}" dt="2024-03-22T02:05:06.230" v="9462" actId="1076"/>
          <ac:picMkLst>
            <pc:docMk/>
            <pc:sldMk cId="97170188" sldId="275"/>
            <ac:picMk id="18" creationId="{5A4DA2DE-0F4E-5AC9-40C8-56B7F8DB2660}"/>
          </ac:picMkLst>
        </pc:picChg>
        <pc:picChg chg="add mod">
          <ac:chgData name="Husain, Maajid Ali (mah2ksc)" userId="ba5245a8-8387-4f2e-bb6d-878d1ffd07a0" providerId="ADAL" clId="{7E3FB577-36C2-684E-B727-437984E3A8AE}" dt="2024-03-22T02:04:56.434" v="9460" actId="1076"/>
          <ac:picMkLst>
            <pc:docMk/>
            <pc:sldMk cId="97170188" sldId="275"/>
            <ac:picMk id="6146" creationId="{2E9E9B9D-D74A-7119-F138-49352FE880D9}"/>
          </ac:picMkLst>
        </pc:picChg>
      </pc:sldChg>
      <pc:sldChg chg="new del modTransition">
        <pc:chgData name="Husain, Maajid Ali (mah2ksc)" userId="ba5245a8-8387-4f2e-bb6d-878d1ffd07a0" providerId="ADAL" clId="{7E3FB577-36C2-684E-B727-437984E3A8AE}" dt="2024-03-22T02:55:46.101" v="9738" actId="2696"/>
        <pc:sldMkLst>
          <pc:docMk/>
          <pc:sldMk cId="3595930890" sldId="276"/>
        </pc:sldMkLst>
      </pc:sldChg>
      <pc:sldChg chg="addSp delSp modSp add mod ord">
        <pc:chgData name="Husain, Maajid Ali (mah2ksc)" userId="ba5245a8-8387-4f2e-bb6d-878d1ffd07a0" providerId="ADAL" clId="{7E3FB577-36C2-684E-B727-437984E3A8AE}" dt="2024-03-22T03:05:17.157" v="10112" actId="14100"/>
        <pc:sldMkLst>
          <pc:docMk/>
          <pc:sldMk cId="860823717" sldId="277"/>
        </pc:sldMkLst>
        <pc:spChg chg="mod">
          <ac:chgData name="Husain, Maajid Ali (mah2ksc)" userId="ba5245a8-8387-4f2e-bb6d-878d1ffd07a0" providerId="ADAL" clId="{7E3FB577-36C2-684E-B727-437984E3A8AE}" dt="2024-03-22T02:55:49.643" v="9741" actId="20577"/>
          <ac:spMkLst>
            <pc:docMk/>
            <pc:sldMk cId="860823717" sldId="277"/>
            <ac:spMk id="2" creationId="{24B667D5-9967-C4E5-28F6-B46E7895346A}"/>
          </ac:spMkLst>
        </pc:spChg>
        <pc:spChg chg="mod">
          <ac:chgData name="Husain, Maajid Ali (mah2ksc)" userId="ba5245a8-8387-4f2e-bb6d-878d1ffd07a0" providerId="ADAL" clId="{7E3FB577-36C2-684E-B727-437984E3A8AE}" dt="2024-03-22T02:56:54.418" v="9791" actId="20577"/>
          <ac:spMkLst>
            <pc:docMk/>
            <pc:sldMk cId="860823717" sldId="277"/>
            <ac:spMk id="5" creationId="{7171C356-ECF1-28E2-FA02-03860157D947}"/>
          </ac:spMkLst>
        </pc:spChg>
        <pc:spChg chg="mod">
          <ac:chgData name="Husain, Maajid Ali (mah2ksc)" userId="ba5245a8-8387-4f2e-bb6d-878d1ffd07a0" providerId="ADAL" clId="{7E3FB577-36C2-684E-B727-437984E3A8AE}" dt="2024-03-22T02:57:12.957" v="9813" actId="20577"/>
          <ac:spMkLst>
            <pc:docMk/>
            <pc:sldMk cId="860823717" sldId="277"/>
            <ac:spMk id="6" creationId="{A124A19E-898D-9700-F0C1-E706E7F112E3}"/>
          </ac:spMkLst>
        </pc:spChg>
        <pc:spChg chg="mod">
          <ac:chgData name="Husain, Maajid Ali (mah2ksc)" userId="ba5245a8-8387-4f2e-bb6d-878d1ffd07a0" providerId="ADAL" clId="{7E3FB577-36C2-684E-B727-437984E3A8AE}" dt="2024-03-22T02:56:46.940" v="9768" actId="122"/>
          <ac:spMkLst>
            <pc:docMk/>
            <pc:sldMk cId="860823717" sldId="277"/>
            <ac:spMk id="7" creationId="{9B7EE7C9-2633-1BE3-DD56-DE8D0F775EF8}"/>
          </ac:spMkLst>
        </pc:spChg>
        <pc:spChg chg="mod">
          <ac:chgData name="Husain, Maajid Ali (mah2ksc)" userId="ba5245a8-8387-4f2e-bb6d-878d1ffd07a0" providerId="ADAL" clId="{7E3FB577-36C2-684E-B727-437984E3A8AE}" dt="2024-03-22T02:59:21.559" v="9926" actId="14100"/>
          <ac:spMkLst>
            <pc:docMk/>
            <pc:sldMk cId="860823717" sldId="277"/>
            <ac:spMk id="8" creationId="{BF30CBFF-8704-CBEA-00B0-070DBEDC1516}"/>
          </ac:spMkLst>
        </pc:spChg>
        <pc:spChg chg="mod">
          <ac:chgData name="Husain, Maajid Ali (mah2ksc)" userId="ba5245a8-8387-4f2e-bb6d-878d1ffd07a0" providerId="ADAL" clId="{7E3FB577-36C2-684E-B727-437984E3A8AE}" dt="2024-03-22T03:00:22.828" v="10006" actId="20577"/>
          <ac:spMkLst>
            <pc:docMk/>
            <pc:sldMk cId="860823717" sldId="277"/>
            <ac:spMk id="9" creationId="{2BF2F1E4-802B-4D72-3F1E-16492C157E07}"/>
          </ac:spMkLst>
        </pc:spChg>
        <pc:spChg chg="mod">
          <ac:chgData name="Husain, Maajid Ali (mah2ksc)" userId="ba5245a8-8387-4f2e-bb6d-878d1ffd07a0" providerId="ADAL" clId="{7E3FB577-36C2-684E-B727-437984E3A8AE}" dt="2024-03-22T03:01:00.340" v="10088" actId="20577"/>
          <ac:spMkLst>
            <pc:docMk/>
            <pc:sldMk cId="860823717" sldId="277"/>
            <ac:spMk id="10" creationId="{844720D1-06FD-D396-0AB6-B1E4F6B765DB}"/>
          </ac:spMkLst>
        </pc:spChg>
        <pc:picChg chg="add mod">
          <ac:chgData name="Husain, Maajid Ali (mah2ksc)" userId="ba5245a8-8387-4f2e-bb6d-878d1ffd07a0" providerId="ADAL" clId="{7E3FB577-36C2-684E-B727-437984E3A8AE}" dt="2024-03-22T03:04:46.738" v="10106" actId="1076"/>
          <ac:picMkLst>
            <pc:docMk/>
            <pc:sldMk cId="860823717" sldId="277"/>
            <ac:picMk id="4" creationId="{4160A7E4-8715-3D9C-4D1D-7A3A347F86F8}"/>
          </ac:picMkLst>
        </pc:picChg>
        <pc:picChg chg="add mod">
          <ac:chgData name="Husain, Maajid Ali (mah2ksc)" userId="ba5245a8-8387-4f2e-bb6d-878d1ffd07a0" providerId="ADAL" clId="{7E3FB577-36C2-684E-B727-437984E3A8AE}" dt="2024-03-22T03:04:28.123" v="10103" actId="1076"/>
          <ac:picMkLst>
            <pc:docMk/>
            <pc:sldMk cId="860823717" sldId="277"/>
            <ac:picMk id="13" creationId="{6E420897-5C5A-3987-2180-CE1B2C1119F6}"/>
          </ac:picMkLst>
        </pc:picChg>
        <pc:picChg chg="del">
          <ac:chgData name="Husain, Maajid Ali (mah2ksc)" userId="ba5245a8-8387-4f2e-bb6d-878d1ffd07a0" providerId="ADAL" clId="{7E3FB577-36C2-684E-B727-437984E3A8AE}" dt="2024-03-22T03:01:04.254" v="10090" actId="478"/>
          <ac:picMkLst>
            <pc:docMk/>
            <pc:sldMk cId="860823717" sldId="277"/>
            <ac:picMk id="15" creationId="{91DE0824-B7A9-9592-362D-84F384645B0F}"/>
          </ac:picMkLst>
        </pc:picChg>
        <pc:picChg chg="add mod">
          <ac:chgData name="Husain, Maajid Ali (mah2ksc)" userId="ba5245a8-8387-4f2e-bb6d-878d1ffd07a0" providerId="ADAL" clId="{7E3FB577-36C2-684E-B727-437984E3A8AE}" dt="2024-03-22T03:05:17.157" v="10112" actId="14100"/>
          <ac:picMkLst>
            <pc:docMk/>
            <pc:sldMk cId="860823717" sldId="277"/>
            <ac:picMk id="16" creationId="{D49562B0-CE8E-1BF0-6674-27E3966D4F79}"/>
          </ac:picMkLst>
        </pc:picChg>
        <pc:picChg chg="del">
          <ac:chgData name="Husain, Maajid Ali (mah2ksc)" userId="ba5245a8-8387-4f2e-bb6d-878d1ffd07a0" providerId="ADAL" clId="{7E3FB577-36C2-684E-B727-437984E3A8AE}" dt="2024-03-22T03:01:02.920" v="10089" actId="478"/>
          <ac:picMkLst>
            <pc:docMk/>
            <pc:sldMk cId="860823717" sldId="277"/>
            <ac:picMk id="18" creationId="{5A4DA2DE-0F4E-5AC9-40C8-56B7F8DB2660}"/>
          </ac:picMkLst>
        </pc:picChg>
        <pc:picChg chg="del">
          <ac:chgData name="Husain, Maajid Ali (mah2ksc)" userId="ba5245a8-8387-4f2e-bb6d-878d1ffd07a0" providerId="ADAL" clId="{7E3FB577-36C2-684E-B727-437984E3A8AE}" dt="2024-03-22T03:01:05.186" v="10091" actId="478"/>
          <ac:picMkLst>
            <pc:docMk/>
            <pc:sldMk cId="860823717" sldId="277"/>
            <ac:picMk id="6146" creationId="{2E9E9B9D-D74A-7119-F138-49352FE880D9}"/>
          </ac:picMkLst>
        </pc:picChg>
      </pc:sldChg>
      <pc:sldChg chg="addSp modSp new mod setBg">
        <pc:chgData name="Husain, Maajid Ali (mah2ksc)" userId="ba5245a8-8387-4f2e-bb6d-878d1ffd07a0" providerId="ADAL" clId="{7E3FB577-36C2-684E-B727-437984E3A8AE}" dt="2024-03-22T03:10:10.370" v="10554" actId="1076"/>
        <pc:sldMkLst>
          <pc:docMk/>
          <pc:sldMk cId="491391194" sldId="278"/>
        </pc:sldMkLst>
        <pc:spChg chg="add mod">
          <ac:chgData name="Husain, Maajid Ali (mah2ksc)" userId="ba5245a8-8387-4f2e-bb6d-878d1ffd07a0" providerId="ADAL" clId="{7E3FB577-36C2-684E-B727-437984E3A8AE}" dt="2024-03-22T03:09:42.543" v="10533" actId="26606"/>
          <ac:spMkLst>
            <pc:docMk/>
            <pc:sldMk cId="491391194" sldId="278"/>
            <ac:spMk id="2" creationId="{4A22C1CF-73A8-AFC4-71DB-CBA64C2EBF4A}"/>
          </ac:spMkLst>
        </pc:spChg>
        <pc:spChg chg="add mod">
          <ac:chgData name="Husain, Maajid Ali (mah2ksc)" userId="ba5245a8-8387-4f2e-bb6d-878d1ffd07a0" providerId="ADAL" clId="{7E3FB577-36C2-684E-B727-437984E3A8AE}" dt="2024-03-22T03:09:42.543" v="10533" actId="26606"/>
          <ac:spMkLst>
            <pc:docMk/>
            <pc:sldMk cId="491391194" sldId="278"/>
            <ac:spMk id="7" creationId="{4EB44BF0-6CC8-6918-9FBC-A52353C1D805}"/>
          </ac:spMkLst>
        </pc:spChg>
        <pc:spChg chg="add mod">
          <ac:chgData name="Husain, Maajid Ali (mah2ksc)" userId="ba5245a8-8387-4f2e-bb6d-878d1ffd07a0" providerId="ADAL" clId="{7E3FB577-36C2-684E-B727-437984E3A8AE}" dt="2024-03-22T03:09:42.543" v="10533" actId="26606"/>
          <ac:spMkLst>
            <pc:docMk/>
            <pc:sldMk cId="491391194" sldId="278"/>
            <ac:spMk id="9" creationId="{FCFD954B-3EE0-5252-1A7A-C095F0DB4FF3}"/>
          </ac:spMkLst>
        </pc:spChg>
        <pc:spChg chg="add mod">
          <ac:chgData name="Husain, Maajid Ali (mah2ksc)" userId="ba5245a8-8387-4f2e-bb6d-878d1ffd07a0" providerId="ADAL" clId="{7E3FB577-36C2-684E-B727-437984E3A8AE}" dt="2024-03-22T03:09:42.543" v="10533" actId="26606"/>
          <ac:spMkLst>
            <pc:docMk/>
            <pc:sldMk cId="491391194" sldId="278"/>
            <ac:spMk id="10" creationId="{C4A778EB-C6B4-AB13-C877-6BF3D2D88445}"/>
          </ac:spMkLst>
        </pc:spChg>
        <pc:spChg chg="add mod">
          <ac:chgData name="Husain, Maajid Ali (mah2ksc)" userId="ba5245a8-8387-4f2e-bb6d-878d1ffd07a0" providerId="ADAL" clId="{7E3FB577-36C2-684E-B727-437984E3A8AE}" dt="2024-03-22T03:10:10.370" v="10554" actId="1076"/>
          <ac:spMkLst>
            <pc:docMk/>
            <pc:sldMk cId="491391194" sldId="278"/>
            <ac:spMk id="11" creationId="{62FC749A-12E1-4521-08CC-4D7F7C1630E7}"/>
          </ac:spMkLst>
        </pc:spChg>
        <pc:spChg chg="add">
          <ac:chgData name="Husain, Maajid Ali (mah2ksc)" userId="ba5245a8-8387-4f2e-bb6d-878d1ffd07a0" providerId="ADAL" clId="{7E3FB577-36C2-684E-B727-437984E3A8AE}" dt="2024-03-22T03:09:42.543" v="10533" actId="26606"/>
          <ac:spMkLst>
            <pc:docMk/>
            <pc:sldMk cId="491391194" sldId="278"/>
            <ac:spMk id="15" creationId="{BACC6370-2D7E-4714-9D71-7542949D7D5D}"/>
          </ac:spMkLst>
        </pc:spChg>
        <pc:spChg chg="add">
          <ac:chgData name="Husain, Maajid Ali (mah2ksc)" userId="ba5245a8-8387-4f2e-bb6d-878d1ffd07a0" providerId="ADAL" clId="{7E3FB577-36C2-684E-B727-437984E3A8AE}" dt="2024-03-22T03:09:42.543" v="10533" actId="26606"/>
          <ac:spMkLst>
            <pc:docMk/>
            <pc:sldMk cId="491391194" sldId="278"/>
            <ac:spMk id="17" creationId="{B444D337-4D9F-40A8-BA84-C0BFA7A8AD66}"/>
          </ac:spMkLst>
        </pc:spChg>
        <pc:spChg chg="add">
          <ac:chgData name="Husain, Maajid Ali (mah2ksc)" userId="ba5245a8-8387-4f2e-bb6d-878d1ffd07a0" providerId="ADAL" clId="{7E3FB577-36C2-684E-B727-437984E3A8AE}" dt="2024-03-22T03:09:42.543" v="10533" actId="26606"/>
          <ac:spMkLst>
            <pc:docMk/>
            <pc:sldMk cId="491391194" sldId="278"/>
            <ac:spMk id="19" creationId="{70478D1D-B50E-41C8-8A55-36A53D449402}"/>
          </ac:spMkLst>
        </pc:spChg>
        <pc:picChg chg="add mod">
          <ac:chgData name="Husain, Maajid Ali (mah2ksc)" userId="ba5245a8-8387-4f2e-bb6d-878d1ffd07a0" providerId="ADAL" clId="{7E3FB577-36C2-684E-B727-437984E3A8AE}" dt="2024-03-22T03:09:47.909" v="10541" actId="1036"/>
          <ac:picMkLst>
            <pc:docMk/>
            <pc:sldMk cId="491391194" sldId="278"/>
            <ac:picMk id="4" creationId="{694303F8-47FC-257C-CB14-65C37DF90DB4}"/>
          </ac:picMkLst>
        </pc:picChg>
        <pc:picChg chg="add mod">
          <ac:chgData name="Husain, Maajid Ali (mah2ksc)" userId="ba5245a8-8387-4f2e-bb6d-878d1ffd07a0" providerId="ADAL" clId="{7E3FB577-36C2-684E-B727-437984E3A8AE}" dt="2024-03-22T03:09:51.597" v="10551" actId="1036"/>
          <ac:picMkLst>
            <pc:docMk/>
            <pc:sldMk cId="491391194" sldId="278"/>
            <ac:picMk id="6" creationId="{0B477EE5-1B9A-18CE-C29C-3D4EB6DA4220}"/>
          </ac:picMkLst>
        </pc:picChg>
        <pc:picChg chg="add mod">
          <ac:chgData name="Husain, Maajid Ali (mah2ksc)" userId="ba5245a8-8387-4f2e-bb6d-878d1ffd07a0" providerId="ADAL" clId="{7E3FB577-36C2-684E-B727-437984E3A8AE}" dt="2024-03-22T03:08:23.761" v="10245"/>
          <ac:picMkLst>
            <pc:docMk/>
            <pc:sldMk cId="491391194" sldId="278"/>
            <ac:picMk id="8" creationId="{138A9969-DF04-2217-9B1B-4579CA60B4B1}"/>
          </ac:picMkLst>
        </pc:picChg>
      </pc:sldChg>
      <pc:sldChg chg="addSp delSp modSp new mod setBg">
        <pc:chgData name="Husain, Maajid Ali (mah2ksc)" userId="ba5245a8-8387-4f2e-bb6d-878d1ffd07a0" providerId="ADAL" clId="{7E3FB577-36C2-684E-B727-437984E3A8AE}" dt="2024-03-22T03:17:47.995" v="10663" actId="478"/>
        <pc:sldMkLst>
          <pc:docMk/>
          <pc:sldMk cId="1477791396" sldId="279"/>
        </pc:sldMkLst>
        <pc:spChg chg="add">
          <ac:chgData name="Husain, Maajid Ali (mah2ksc)" userId="ba5245a8-8387-4f2e-bb6d-878d1ffd07a0" providerId="ADAL" clId="{7E3FB577-36C2-684E-B727-437984E3A8AE}" dt="2024-03-22T03:15:34.299" v="10560"/>
          <ac:spMkLst>
            <pc:docMk/>
            <pc:sldMk cId="1477791396" sldId="279"/>
            <ac:spMk id="2" creationId="{0B225AF4-27A5-6CDC-0268-798BB95DDCE5}"/>
          </ac:spMkLst>
        </pc:spChg>
        <pc:spChg chg="add mod">
          <ac:chgData name="Husain, Maajid Ali (mah2ksc)" userId="ba5245a8-8387-4f2e-bb6d-878d1ffd07a0" providerId="ADAL" clId="{7E3FB577-36C2-684E-B727-437984E3A8AE}" dt="2024-03-22T03:17:43.892" v="10661" actId="26606"/>
          <ac:spMkLst>
            <pc:docMk/>
            <pc:sldMk cId="1477791396" sldId="279"/>
            <ac:spMk id="5" creationId="{66BB1639-090B-65DC-CE7D-1A849EEC0AAA}"/>
          </ac:spMkLst>
        </pc:spChg>
        <pc:spChg chg="add del">
          <ac:chgData name="Husain, Maajid Ali (mah2ksc)" userId="ba5245a8-8387-4f2e-bb6d-878d1ffd07a0" providerId="ADAL" clId="{7E3FB577-36C2-684E-B727-437984E3A8AE}" dt="2024-03-22T03:17:37.385" v="10659" actId="26606"/>
          <ac:spMkLst>
            <pc:docMk/>
            <pc:sldMk cId="1477791396" sldId="279"/>
            <ac:spMk id="6" creationId="{AB8C311F-7253-4AED-9701-7FC0708C41C7}"/>
          </ac:spMkLst>
        </pc:spChg>
        <pc:spChg chg="add del">
          <ac:chgData name="Husain, Maajid Ali (mah2ksc)" userId="ba5245a8-8387-4f2e-bb6d-878d1ffd07a0" providerId="ADAL" clId="{7E3FB577-36C2-684E-B727-437984E3A8AE}" dt="2024-03-22T03:17:37.385" v="10659" actId="26606"/>
          <ac:spMkLst>
            <pc:docMk/>
            <pc:sldMk cId="1477791396" sldId="279"/>
            <ac:spMk id="7" creationId="{E2384209-CB15-4CDF-9D31-C44FD9A3F20D}"/>
          </ac:spMkLst>
        </pc:spChg>
        <pc:spChg chg="add del">
          <ac:chgData name="Husain, Maajid Ali (mah2ksc)" userId="ba5245a8-8387-4f2e-bb6d-878d1ffd07a0" providerId="ADAL" clId="{7E3FB577-36C2-684E-B727-437984E3A8AE}" dt="2024-03-22T03:17:37.385" v="10659" actId="26606"/>
          <ac:spMkLst>
            <pc:docMk/>
            <pc:sldMk cId="1477791396" sldId="279"/>
            <ac:spMk id="8" creationId="{2633B3B5-CC90-43F0-8714-D31D1F3F0209}"/>
          </ac:spMkLst>
        </pc:spChg>
        <pc:spChg chg="add del">
          <ac:chgData name="Husain, Maajid Ali (mah2ksc)" userId="ba5245a8-8387-4f2e-bb6d-878d1ffd07a0" providerId="ADAL" clId="{7E3FB577-36C2-684E-B727-437984E3A8AE}" dt="2024-03-22T03:15:57.476" v="10565" actId="26606"/>
          <ac:spMkLst>
            <pc:docMk/>
            <pc:sldMk cId="1477791396" sldId="279"/>
            <ac:spMk id="9" creationId="{AB8C311F-7253-4AED-9701-7FC0708C41C7}"/>
          </ac:spMkLst>
        </pc:spChg>
        <pc:spChg chg="add del">
          <ac:chgData name="Husain, Maajid Ali (mah2ksc)" userId="ba5245a8-8387-4f2e-bb6d-878d1ffd07a0" providerId="ADAL" clId="{7E3FB577-36C2-684E-B727-437984E3A8AE}" dt="2024-03-22T03:17:37.385" v="10659" actId="26606"/>
          <ac:spMkLst>
            <pc:docMk/>
            <pc:sldMk cId="1477791396" sldId="279"/>
            <ac:spMk id="10" creationId="{A8D57A06-A426-446D-B02C-A2DC6B62E45E}"/>
          </ac:spMkLst>
        </pc:spChg>
        <pc:spChg chg="add del">
          <ac:chgData name="Husain, Maajid Ali (mah2ksc)" userId="ba5245a8-8387-4f2e-bb6d-878d1ffd07a0" providerId="ADAL" clId="{7E3FB577-36C2-684E-B727-437984E3A8AE}" dt="2024-03-22T03:15:57.476" v="10565" actId="26606"/>
          <ac:spMkLst>
            <pc:docMk/>
            <pc:sldMk cId="1477791396" sldId="279"/>
            <ac:spMk id="11" creationId="{E2384209-CB15-4CDF-9D31-C44FD9A3F20D}"/>
          </ac:spMkLst>
        </pc:spChg>
        <pc:spChg chg="add del">
          <ac:chgData name="Husain, Maajid Ali (mah2ksc)" userId="ba5245a8-8387-4f2e-bb6d-878d1ffd07a0" providerId="ADAL" clId="{7E3FB577-36C2-684E-B727-437984E3A8AE}" dt="2024-03-22T03:17:43.892" v="10661" actId="26606"/>
          <ac:spMkLst>
            <pc:docMk/>
            <pc:sldMk cId="1477791396" sldId="279"/>
            <ac:spMk id="12" creationId="{04812C46-200A-4DEB-A05E-3ED6C68C2387}"/>
          </ac:spMkLst>
        </pc:spChg>
        <pc:spChg chg="add del">
          <ac:chgData name="Husain, Maajid Ali (mah2ksc)" userId="ba5245a8-8387-4f2e-bb6d-878d1ffd07a0" providerId="ADAL" clId="{7E3FB577-36C2-684E-B727-437984E3A8AE}" dt="2024-03-22T03:15:57.476" v="10565" actId="26606"/>
          <ac:spMkLst>
            <pc:docMk/>
            <pc:sldMk cId="1477791396" sldId="279"/>
            <ac:spMk id="13" creationId="{2633B3B5-CC90-43F0-8714-D31D1F3F0209}"/>
          </ac:spMkLst>
        </pc:spChg>
        <pc:spChg chg="add del">
          <ac:chgData name="Husain, Maajid Ali (mah2ksc)" userId="ba5245a8-8387-4f2e-bb6d-878d1ffd07a0" providerId="ADAL" clId="{7E3FB577-36C2-684E-B727-437984E3A8AE}" dt="2024-03-22T03:17:43.892" v="10661" actId="26606"/>
          <ac:spMkLst>
            <pc:docMk/>
            <pc:sldMk cId="1477791396" sldId="279"/>
            <ac:spMk id="14" creationId="{D1EA859B-E555-4109-94F3-6700E046E008}"/>
          </ac:spMkLst>
        </pc:spChg>
        <pc:spChg chg="add del">
          <ac:chgData name="Husain, Maajid Ali (mah2ksc)" userId="ba5245a8-8387-4f2e-bb6d-878d1ffd07a0" providerId="ADAL" clId="{7E3FB577-36C2-684E-B727-437984E3A8AE}" dt="2024-03-22T03:15:57.476" v="10565" actId="26606"/>
          <ac:spMkLst>
            <pc:docMk/>
            <pc:sldMk cId="1477791396" sldId="279"/>
            <ac:spMk id="15" creationId="{A8D57A06-A426-446D-B02C-A2DC6B62E45E}"/>
          </ac:spMkLst>
        </pc:spChg>
        <pc:spChg chg="add del mod">
          <ac:chgData name="Husain, Maajid Ali (mah2ksc)" userId="ba5245a8-8387-4f2e-bb6d-878d1ffd07a0" providerId="ADAL" clId="{7E3FB577-36C2-684E-B727-437984E3A8AE}" dt="2024-03-22T03:17:47.995" v="10663" actId="478"/>
          <ac:spMkLst>
            <pc:docMk/>
            <pc:sldMk cId="1477791396" sldId="279"/>
            <ac:spMk id="16" creationId="{1EEE7851-6F35-89F4-DFD5-F7EE7865C704}"/>
          </ac:spMkLst>
        </pc:spChg>
        <pc:spChg chg="add del">
          <ac:chgData name="Husain, Maajid Ali (mah2ksc)" userId="ba5245a8-8387-4f2e-bb6d-878d1ffd07a0" providerId="ADAL" clId="{7E3FB577-36C2-684E-B727-437984E3A8AE}" dt="2024-03-22T03:16:02.405" v="10569" actId="26606"/>
          <ac:spMkLst>
            <pc:docMk/>
            <pc:sldMk cId="1477791396" sldId="279"/>
            <ac:spMk id="17" creationId="{42A4FC2C-047E-45A5-965D-8E1E3BF09BC6}"/>
          </ac:spMkLst>
        </pc:spChg>
        <pc:spChg chg="add">
          <ac:chgData name="Husain, Maajid Ali (mah2ksc)" userId="ba5245a8-8387-4f2e-bb6d-878d1ffd07a0" providerId="ADAL" clId="{7E3FB577-36C2-684E-B727-437984E3A8AE}" dt="2024-03-22T03:17:43.892" v="10661" actId="26606"/>
          <ac:spMkLst>
            <pc:docMk/>
            <pc:sldMk cId="1477791396" sldId="279"/>
            <ac:spMk id="19" creationId="{ECC07320-C2CA-4E29-8481-9D9E143C7788}"/>
          </ac:spMkLst>
        </pc:spChg>
        <pc:spChg chg="add">
          <ac:chgData name="Husain, Maajid Ali (mah2ksc)" userId="ba5245a8-8387-4f2e-bb6d-878d1ffd07a0" providerId="ADAL" clId="{7E3FB577-36C2-684E-B727-437984E3A8AE}" dt="2024-03-22T03:17:43.892" v="10661" actId="26606"/>
          <ac:spMkLst>
            <pc:docMk/>
            <pc:sldMk cId="1477791396" sldId="279"/>
            <ac:spMk id="21" creationId="{178FB36B-5BFE-42CA-BC60-1115E0D95EEC}"/>
          </ac:spMkLst>
        </pc:spChg>
        <pc:picChg chg="add mod">
          <ac:chgData name="Husain, Maajid Ali (mah2ksc)" userId="ba5245a8-8387-4f2e-bb6d-878d1ffd07a0" providerId="ADAL" clId="{7E3FB577-36C2-684E-B727-437984E3A8AE}" dt="2024-03-22T03:17:37.385" v="10659" actId="26606"/>
          <ac:picMkLst>
            <pc:docMk/>
            <pc:sldMk cId="1477791396" sldId="279"/>
            <ac:picMk id="4" creationId="{A50F40AC-F616-C2FD-0F0B-B4046ECCE3CF}"/>
          </ac:picMkLst>
        </pc:picChg>
      </pc:sldChg>
      <pc:sldChg chg="addSp delSp modSp new mod setBg">
        <pc:chgData name="Husain, Maajid Ali (mah2ksc)" userId="ba5245a8-8387-4f2e-bb6d-878d1ffd07a0" providerId="ADAL" clId="{7E3FB577-36C2-684E-B727-437984E3A8AE}" dt="2024-03-22T03:25:14.526" v="10888"/>
        <pc:sldMkLst>
          <pc:docMk/>
          <pc:sldMk cId="1951353622" sldId="280"/>
        </pc:sldMkLst>
        <pc:spChg chg="add mod">
          <ac:chgData name="Husain, Maajid Ali (mah2ksc)" userId="ba5245a8-8387-4f2e-bb6d-878d1ffd07a0" providerId="ADAL" clId="{7E3FB577-36C2-684E-B727-437984E3A8AE}" dt="2024-03-22T03:23:33.348" v="10722" actId="1076"/>
          <ac:spMkLst>
            <pc:docMk/>
            <pc:sldMk cId="1951353622" sldId="280"/>
            <ac:spMk id="2" creationId="{75AFD638-6899-CBFE-0904-3A5E4B0961DA}"/>
          </ac:spMkLst>
        </pc:spChg>
        <pc:spChg chg="add mod">
          <ac:chgData name="Husain, Maajid Ali (mah2ksc)" userId="ba5245a8-8387-4f2e-bb6d-878d1ffd07a0" providerId="ADAL" clId="{7E3FB577-36C2-684E-B727-437984E3A8AE}" dt="2024-03-22T03:24:14.544" v="10849" actId="1076"/>
          <ac:spMkLst>
            <pc:docMk/>
            <pc:sldMk cId="1951353622" sldId="280"/>
            <ac:spMk id="3" creationId="{2BAF77E4-1CC2-173E-AF71-9FF0AD9C8310}"/>
          </ac:spMkLst>
        </pc:spChg>
        <pc:spChg chg="add del">
          <ac:chgData name="Husain, Maajid Ali (mah2ksc)" userId="ba5245a8-8387-4f2e-bb6d-878d1ffd07a0" providerId="ADAL" clId="{7E3FB577-36C2-684E-B727-437984E3A8AE}" dt="2024-03-22T03:23:18.531" v="10716" actId="26606"/>
          <ac:spMkLst>
            <pc:docMk/>
            <pc:sldMk cId="1951353622" sldId="280"/>
            <ac:spMk id="8" creationId="{AE3A741D-C19B-960A-5803-1C5887147820}"/>
          </ac:spMkLst>
        </pc:spChg>
        <pc:spChg chg="add del">
          <ac:chgData name="Husain, Maajid Ali (mah2ksc)" userId="ba5245a8-8387-4f2e-bb6d-878d1ffd07a0" providerId="ADAL" clId="{7E3FB577-36C2-684E-B727-437984E3A8AE}" dt="2024-03-22T03:23:18.531" v="10716" actId="26606"/>
          <ac:spMkLst>
            <pc:docMk/>
            <pc:sldMk cId="1951353622" sldId="280"/>
            <ac:spMk id="10" creationId="{DC39DE25-0E4E-0AA7-0932-1D78C2372786}"/>
          </ac:spMkLst>
        </pc:spChg>
        <pc:spChg chg="add del mod">
          <ac:chgData name="Husain, Maajid Ali (mah2ksc)" userId="ba5245a8-8387-4f2e-bb6d-878d1ffd07a0" providerId="ADAL" clId="{7E3FB577-36C2-684E-B727-437984E3A8AE}" dt="2024-03-22T03:25:14.526" v="10888"/>
          <ac:spMkLst>
            <pc:docMk/>
            <pc:sldMk cId="1951353622" sldId="280"/>
            <ac:spMk id="11" creationId="{84A82E73-F9F2-08C4-C563-5E46AB0651B8}"/>
          </ac:spMkLst>
        </pc:spChg>
        <pc:spChg chg="add del">
          <ac:chgData name="Husain, Maajid Ali (mah2ksc)" userId="ba5245a8-8387-4f2e-bb6d-878d1ffd07a0" providerId="ADAL" clId="{7E3FB577-36C2-684E-B727-437984E3A8AE}" dt="2024-03-22T03:23:18.531" v="10716" actId="26606"/>
          <ac:spMkLst>
            <pc:docMk/>
            <pc:sldMk cId="1951353622" sldId="280"/>
            <ac:spMk id="12" creationId="{8D6EA299-0840-6DEA-E670-C49AEBC87E89}"/>
          </ac:spMkLst>
        </pc:spChg>
        <pc:spChg chg="add del">
          <ac:chgData name="Husain, Maajid Ali (mah2ksc)" userId="ba5245a8-8387-4f2e-bb6d-878d1ffd07a0" providerId="ADAL" clId="{7E3FB577-36C2-684E-B727-437984E3A8AE}" dt="2024-03-22T03:23:18.525" v="10715" actId="26606"/>
          <ac:spMkLst>
            <pc:docMk/>
            <pc:sldMk cId="1951353622" sldId="280"/>
            <ac:spMk id="17" creationId="{E91DC736-0EF8-4F87-9146-EBF1D2EE4D3D}"/>
          </ac:spMkLst>
        </pc:spChg>
        <pc:spChg chg="add del">
          <ac:chgData name="Husain, Maajid Ali (mah2ksc)" userId="ba5245a8-8387-4f2e-bb6d-878d1ffd07a0" providerId="ADAL" clId="{7E3FB577-36C2-684E-B727-437984E3A8AE}" dt="2024-03-22T03:23:18.525" v="10715" actId="26606"/>
          <ac:spMkLst>
            <pc:docMk/>
            <pc:sldMk cId="1951353622" sldId="280"/>
            <ac:spMk id="19" creationId="{097CD68E-23E3-4007-8847-CD0944C4F7BE}"/>
          </ac:spMkLst>
        </pc:spChg>
        <pc:spChg chg="add del">
          <ac:chgData name="Husain, Maajid Ali (mah2ksc)" userId="ba5245a8-8387-4f2e-bb6d-878d1ffd07a0" providerId="ADAL" clId="{7E3FB577-36C2-684E-B727-437984E3A8AE}" dt="2024-03-22T03:23:18.525" v="10715" actId="26606"/>
          <ac:spMkLst>
            <pc:docMk/>
            <pc:sldMk cId="1951353622" sldId="280"/>
            <ac:spMk id="21" creationId="{AF2F604E-43BE-4DC3-B983-E071523364F8}"/>
          </ac:spMkLst>
        </pc:spChg>
        <pc:spChg chg="add del">
          <ac:chgData name="Husain, Maajid Ali (mah2ksc)" userId="ba5245a8-8387-4f2e-bb6d-878d1ffd07a0" providerId="ADAL" clId="{7E3FB577-36C2-684E-B727-437984E3A8AE}" dt="2024-03-22T03:23:18.525" v="10715" actId="26606"/>
          <ac:spMkLst>
            <pc:docMk/>
            <pc:sldMk cId="1951353622" sldId="280"/>
            <ac:spMk id="23" creationId="{08C9B587-E65E-4B52-B37C-ABEBB6E87928}"/>
          </ac:spMkLst>
        </pc:spChg>
        <pc:spChg chg="add">
          <ac:chgData name="Husain, Maajid Ali (mah2ksc)" userId="ba5245a8-8387-4f2e-bb6d-878d1ffd07a0" providerId="ADAL" clId="{7E3FB577-36C2-684E-B727-437984E3A8AE}" dt="2024-03-22T03:23:18.531" v="10716" actId="26606"/>
          <ac:spMkLst>
            <pc:docMk/>
            <pc:sldMk cId="1951353622" sldId="280"/>
            <ac:spMk id="25" creationId="{026A84AF-6F58-471A-BF1F-10D8C03511C4}"/>
          </ac:spMkLst>
        </pc:spChg>
        <pc:picChg chg="add mod ord">
          <ac:chgData name="Husain, Maajid Ali (mah2ksc)" userId="ba5245a8-8387-4f2e-bb6d-878d1ffd07a0" providerId="ADAL" clId="{7E3FB577-36C2-684E-B727-437984E3A8AE}" dt="2024-03-22T03:23:18.531" v="10716" actId="26606"/>
          <ac:picMkLst>
            <pc:docMk/>
            <pc:sldMk cId="1951353622" sldId="280"/>
            <ac:picMk id="4" creationId="{7899953B-D036-6EDA-367C-5C5C2F454388}"/>
          </ac:picMkLst>
        </pc:picChg>
        <pc:picChg chg="add mod">
          <ac:chgData name="Husain, Maajid Ali (mah2ksc)" userId="ba5245a8-8387-4f2e-bb6d-878d1ffd07a0" providerId="ADAL" clId="{7E3FB577-36C2-684E-B727-437984E3A8AE}" dt="2024-03-22T03:24:28.292" v="10854" actId="14100"/>
          <ac:picMkLst>
            <pc:docMk/>
            <pc:sldMk cId="1951353622" sldId="280"/>
            <ac:picMk id="6" creationId="{6F09DA5C-70CC-0D88-DB21-FA90EE0EA440}"/>
          </ac:picMkLst>
        </pc:picChg>
        <pc:picChg chg="add mod">
          <ac:chgData name="Husain, Maajid Ali (mah2ksc)" userId="ba5245a8-8387-4f2e-bb6d-878d1ffd07a0" providerId="ADAL" clId="{7E3FB577-36C2-684E-B727-437984E3A8AE}" dt="2024-03-22T03:24:55.995" v="10860" actId="1076"/>
          <ac:picMkLst>
            <pc:docMk/>
            <pc:sldMk cId="1951353622" sldId="280"/>
            <ac:picMk id="9" creationId="{F49772CC-DF03-CE53-1E87-AE057AD6BE85}"/>
          </ac:picMkLst>
        </pc:picChg>
      </pc:sldChg>
      <pc:sldChg chg="addSp delSp modSp new mod setBg">
        <pc:chgData name="Husain, Maajid Ali (mah2ksc)" userId="ba5245a8-8387-4f2e-bb6d-878d1ffd07a0" providerId="ADAL" clId="{7E3FB577-36C2-684E-B727-437984E3A8AE}" dt="2024-03-22T03:26:32.614" v="10925" actId="26606"/>
        <pc:sldMkLst>
          <pc:docMk/>
          <pc:sldMk cId="1223093077" sldId="281"/>
        </pc:sldMkLst>
        <pc:spChg chg="add mod">
          <ac:chgData name="Husain, Maajid Ali (mah2ksc)" userId="ba5245a8-8387-4f2e-bb6d-878d1ffd07a0" providerId="ADAL" clId="{7E3FB577-36C2-684E-B727-437984E3A8AE}" dt="2024-03-22T03:26:32.614" v="10925" actId="26606"/>
          <ac:spMkLst>
            <pc:docMk/>
            <pc:sldMk cId="1223093077" sldId="281"/>
            <ac:spMk id="2" creationId="{C0407568-9078-CB9D-29EA-E1093FC783BE}"/>
          </ac:spMkLst>
        </pc:spChg>
        <pc:spChg chg="add del">
          <ac:chgData name="Husain, Maajid Ali (mah2ksc)" userId="ba5245a8-8387-4f2e-bb6d-878d1ffd07a0" providerId="ADAL" clId="{7E3FB577-36C2-684E-B727-437984E3A8AE}" dt="2024-03-22T03:26:06.893" v="10916" actId="26606"/>
          <ac:spMkLst>
            <pc:docMk/>
            <pc:sldMk cId="1223093077" sldId="281"/>
            <ac:spMk id="8" creationId="{80DF40B2-80F7-4E71-B46C-284163F3654A}"/>
          </ac:spMkLst>
        </pc:spChg>
        <pc:spChg chg="add del">
          <ac:chgData name="Husain, Maajid Ali (mah2ksc)" userId="ba5245a8-8387-4f2e-bb6d-878d1ffd07a0" providerId="ADAL" clId="{7E3FB577-36C2-684E-B727-437984E3A8AE}" dt="2024-03-22T03:26:25.550" v="10921" actId="26606"/>
          <ac:spMkLst>
            <pc:docMk/>
            <pc:sldMk cId="1223093077" sldId="281"/>
            <ac:spMk id="10" creationId="{02F8C595-E68C-4306-AED8-DC7826A0A506}"/>
          </ac:spMkLst>
        </pc:spChg>
        <pc:spChg chg="add del">
          <ac:chgData name="Husain, Maajid Ali (mah2ksc)" userId="ba5245a8-8387-4f2e-bb6d-878d1ffd07a0" providerId="ADAL" clId="{7E3FB577-36C2-684E-B727-437984E3A8AE}" dt="2024-03-22T03:26:25.550" v="10921" actId="26606"/>
          <ac:spMkLst>
            <pc:docMk/>
            <pc:sldMk cId="1223093077" sldId="281"/>
            <ac:spMk id="11" creationId="{B210AC1D-4063-4C6E-9528-FA9C4C0C18E6}"/>
          </ac:spMkLst>
        </pc:spChg>
        <pc:spChg chg="add del">
          <ac:chgData name="Husain, Maajid Ali (mah2ksc)" userId="ba5245a8-8387-4f2e-bb6d-878d1ffd07a0" providerId="ADAL" clId="{7E3FB577-36C2-684E-B727-437984E3A8AE}" dt="2024-03-22T03:26:32.614" v="10925" actId="26606"/>
          <ac:spMkLst>
            <pc:docMk/>
            <pc:sldMk cId="1223093077" sldId="281"/>
            <ac:spMk id="17" creationId="{04812C46-200A-4DEB-A05E-3ED6C68C2387}"/>
          </ac:spMkLst>
        </pc:spChg>
        <pc:spChg chg="add del">
          <ac:chgData name="Husain, Maajid Ali (mah2ksc)" userId="ba5245a8-8387-4f2e-bb6d-878d1ffd07a0" providerId="ADAL" clId="{7E3FB577-36C2-684E-B727-437984E3A8AE}" dt="2024-03-22T03:26:32.614" v="10925" actId="26606"/>
          <ac:spMkLst>
            <pc:docMk/>
            <pc:sldMk cId="1223093077" sldId="281"/>
            <ac:spMk id="19" creationId="{D1EA859B-E555-4109-94F3-6700E046E008}"/>
          </ac:spMkLst>
        </pc:spChg>
        <pc:spChg chg="add del">
          <ac:chgData name="Husain, Maajid Ali (mah2ksc)" userId="ba5245a8-8387-4f2e-bb6d-878d1ffd07a0" providerId="ADAL" clId="{7E3FB577-36C2-684E-B727-437984E3A8AE}" dt="2024-03-22T03:26:32.606" v="10924" actId="26606"/>
          <ac:spMkLst>
            <pc:docMk/>
            <pc:sldMk cId="1223093077" sldId="281"/>
            <ac:spMk id="24" creationId="{55666830-9A19-4E01-8505-D6C7F9AC5665}"/>
          </ac:spMkLst>
        </pc:spChg>
        <pc:spChg chg="add del">
          <ac:chgData name="Husain, Maajid Ali (mah2ksc)" userId="ba5245a8-8387-4f2e-bb6d-878d1ffd07a0" providerId="ADAL" clId="{7E3FB577-36C2-684E-B727-437984E3A8AE}" dt="2024-03-22T03:26:32.606" v="10924" actId="26606"/>
          <ac:spMkLst>
            <pc:docMk/>
            <pc:sldMk cId="1223093077" sldId="281"/>
            <ac:spMk id="26" creationId="{AE9FC877-7FB6-4D22-9988-35420644E202}"/>
          </ac:spMkLst>
        </pc:spChg>
        <pc:spChg chg="add del">
          <ac:chgData name="Husain, Maajid Ali (mah2ksc)" userId="ba5245a8-8387-4f2e-bb6d-878d1ffd07a0" providerId="ADAL" clId="{7E3FB577-36C2-684E-B727-437984E3A8AE}" dt="2024-03-22T03:26:32.606" v="10924" actId="26606"/>
          <ac:spMkLst>
            <pc:docMk/>
            <pc:sldMk cId="1223093077" sldId="281"/>
            <ac:spMk id="28" creationId="{E41809D1-F12E-46BB-B804-5F209D325E8B}"/>
          </ac:spMkLst>
        </pc:spChg>
        <pc:spChg chg="add del">
          <ac:chgData name="Husain, Maajid Ali (mah2ksc)" userId="ba5245a8-8387-4f2e-bb6d-878d1ffd07a0" providerId="ADAL" clId="{7E3FB577-36C2-684E-B727-437984E3A8AE}" dt="2024-03-22T03:26:32.606" v="10924" actId="26606"/>
          <ac:spMkLst>
            <pc:docMk/>
            <pc:sldMk cId="1223093077" sldId="281"/>
            <ac:spMk id="30" creationId="{AF2F604E-43BE-4DC3-B983-E071523364F8}"/>
          </ac:spMkLst>
        </pc:spChg>
        <pc:spChg chg="add del">
          <ac:chgData name="Husain, Maajid Ali (mah2ksc)" userId="ba5245a8-8387-4f2e-bb6d-878d1ffd07a0" providerId="ADAL" clId="{7E3FB577-36C2-684E-B727-437984E3A8AE}" dt="2024-03-22T03:26:32.606" v="10924" actId="26606"/>
          <ac:spMkLst>
            <pc:docMk/>
            <pc:sldMk cId="1223093077" sldId="281"/>
            <ac:spMk id="32" creationId="{08C9B587-E65E-4B52-B37C-ABEBB6E87928}"/>
          </ac:spMkLst>
        </pc:spChg>
        <pc:spChg chg="add">
          <ac:chgData name="Husain, Maajid Ali (mah2ksc)" userId="ba5245a8-8387-4f2e-bb6d-878d1ffd07a0" providerId="ADAL" clId="{7E3FB577-36C2-684E-B727-437984E3A8AE}" dt="2024-03-22T03:26:32.614" v="10925" actId="26606"/>
          <ac:spMkLst>
            <pc:docMk/>
            <pc:sldMk cId="1223093077" sldId="281"/>
            <ac:spMk id="34" creationId="{ECC07320-C2CA-4E29-8481-9D9E143C7788}"/>
          </ac:spMkLst>
        </pc:spChg>
        <pc:spChg chg="add">
          <ac:chgData name="Husain, Maajid Ali (mah2ksc)" userId="ba5245a8-8387-4f2e-bb6d-878d1ffd07a0" providerId="ADAL" clId="{7E3FB577-36C2-684E-B727-437984E3A8AE}" dt="2024-03-22T03:26:32.614" v="10925" actId="26606"/>
          <ac:spMkLst>
            <pc:docMk/>
            <pc:sldMk cId="1223093077" sldId="281"/>
            <ac:spMk id="35" creationId="{178FB36B-5BFE-42CA-BC60-1115E0D95EEC}"/>
          </ac:spMkLst>
        </pc:spChg>
        <pc:picChg chg="add del">
          <ac:chgData name="Husain, Maajid Ali (mah2ksc)" userId="ba5245a8-8387-4f2e-bb6d-878d1ffd07a0" providerId="ADAL" clId="{7E3FB577-36C2-684E-B727-437984E3A8AE}" dt="2024-03-22T03:26:06.893" v="10916" actId="26606"/>
          <ac:picMkLst>
            <pc:docMk/>
            <pc:sldMk cId="1223093077" sldId="281"/>
            <ac:picMk id="4" creationId="{A25EFED6-79E4-C4E1-AA48-F82992E3972F}"/>
          </ac:picMkLst>
        </pc:picChg>
        <pc:picChg chg="add mod">
          <ac:chgData name="Husain, Maajid Ali (mah2ksc)" userId="ba5245a8-8387-4f2e-bb6d-878d1ffd07a0" providerId="ADAL" clId="{7E3FB577-36C2-684E-B727-437984E3A8AE}" dt="2024-03-22T03:26:32.606" v="10924" actId="26606"/>
          <ac:picMkLst>
            <pc:docMk/>
            <pc:sldMk cId="1223093077" sldId="281"/>
            <ac:picMk id="12" creationId="{93B42FFC-5225-F0A7-275A-9C2505F6867F}"/>
          </ac:picMkLst>
        </pc:picChg>
      </pc:sldChg>
      <pc:sldChg chg="addSp delSp modSp new mod setBg">
        <pc:chgData name="Husain, Maajid Ali (mah2ksc)" userId="ba5245a8-8387-4f2e-bb6d-878d1ffd07a0" providerId="ADAL" clId="{7E3FB577-36C2-684E-B727-437984E3A8AE}" dt="2024-03-23T16:42:38.313" v="10993" actId="26606"/>
        <pc:sldMkLst>
          <pc:docMk/>
          <pc:sldMk cId="2360490982" sldId="282"/>
        </pc:sldMkLst>
        <pc:spChg chg="add mod">
          <ac:chgData name="Husain, Maajid Ali (mah2ksc)" userId="ba5245a8-8387-4f2e-bb6d-878d1ffd07a0" providerId="ADAL" clId="{7E3FB577-36C2-684E-B727-437984E3A8AE}" dt="2024-03-23T16:42:38.313" v="10993" actId="26606"/>
          <ac:spMkLst>
            <pc:docMk/>
            <pc:sldMk cId="2360490982" sldId="282"/>
            <ac:spMk id="2" creationId="{FC34A19C-6884-F96D-CB9D-B284B6507AA5}"/>
          </ac:spMkLst>
        </pc:spChg>
        <pc:spChg chg="add del mod">
          <ac:chgData name="Husain, Maajid Ali (mah2ksc)" userId="ba5245a8-8387-4f2e-bb6d-878d1ffd07a0" providerId="ADAL" clId="{7E3FB577-36C2-684E-B727-437984E3A8AE}" dt="2024-03-23T16:24:42.730" v="10983"/>
          <ac:spMkLst>
            <pc:docMk/>
            <pc:sldMk cId="2360490982" sldId="282"/>
            <ac:spMk id="4" creationId="{85118600-763F-8568-217B-E98E04047EF4}"/>
          </ac:spMkLst>
        </pc:spChg>
        <pc:spChg chg="add del">
          <ac:chgData name="Husain, Maajid Ali (mah2ksc)" userId="ba5245a8-8387-4f2e-bb6d-878d1ffd07a0" providerId="ADAL" clId="{7E3FB577-36C2-684E-B727-437984E3A8AE}" dt="2024-03-23T16:40:52.880" v="10985" actId="22"/>
          <ac:spMkLst>
            <pc:docMk/>
            <pc:sldMk cId="2360490982" sldId="282"/>
            <ac:spMk id="6" creationId="{A81A57FC-5E26-DF2D-DA3B-4152A5663C15}"/>
          </ac:spMkLst>
        </pc:spChg>
        <pc:spChg chg="add">
          <ac:chgData name="Husain, Maajid Ali (mah2ksc)" userId="ba5245a8-8387-4f2e-bb6d-878d1ffd07a0" providerId="ADAL" clId="{7E3FB577-36C2-684E-B727-437984E3A8AE}" dt="2024-03-23T16:42:38.313" v="10993" actId="26606"/>
          <ac:spMkLst>
            <pc:docMk/>
            <pc:sldMk cId="2360490982" sldId="282"/>
            <ac:spMk id="13" creationId="{2EAA8ABB-E28C-4BD6-B2CD-376882E92173}"/>
          </ac:spMkLst>
        </pc:spChg>
        <pc:spChg chg="add">
          <ac:chgData name="Husain, Maajid Ali (mah2ksc)" userId="ba5245a8-8387-4f2e-bb6d-878d1ffd07a0" providerId="ADAL" clId="{7E3FB577-36C2-684E-B727-437984E3A8AE}" dt="2024-03-23T16:42:38.313" v="10993" actId="26606"/>
          <ac:spMkLst>
            <pc:docMk/>
            <pc:sldMk cId="2360490982" sldId="282"/>
            <ac:spMk id="19" creationId="{04357C93-F0CB-4A1C-8F77-4E9063789819}"/>
          </ac:spMkLst>
        </pc:spChg>
        <pc:grpChg chg="add">
          <ac:chgData name="Husain, Maajid Ali (mah2ksc)" userId="ba5245a8-8387-4f2e-bb6d-878d1ffd07a0" providerId="ADAL" clId="{7E3FB577-36C2-684E-B727-437984E3A8AE}" dt="2024-03-23T16:42:38.313" v="10993" actId="26606"/>
          <ac:grpSpMkLst>
            <pc:docMk/>
            <pc:sldMk cId="2360490982" sldId="282"/>
            <ac:grpSpMk id="15" creationId="{3AF6A671-C637-4547-85F4-51B6D1881399}"/>
          </ac:grpSpMkLst>
        </pc:grpChg>
        <pc:picChg chg="add mod">
          <ac:chgData name="Husain, Maajid Ali (mah2ksc)" userId="ba5245a8-8387-4f2e-bb6d-878d1ffd07a0" providerId="ADAL" clId="{7E3FB577-36C2-684E-B727-437984E3A8AE}" dt="2024-03-23T16:42:38.313" v="10993" actId="26606"/>
          <ac:picMkLst>
            <pc:docMk/>
            <pc:sldMk cId="2360490982" sldId="282"/>
            <ac:picMk id="3" creationId="{9D242B69-8536-103E-722C-18B9112C61AC}"/>
          </ac:picMkLst>
        </pc:picChg>
        <pc:picChg chg="add mod modCrop">
          <ac:chgData name="Husain, Maajid Ali (mah2ksc)" userId="ba5245a8-8387-4f2e-bb6d-878d1ffd07a0" providerId="ADAL" clId="{7E3FB577-36C2-684E-B727-437984E3A8AE}" dt="2024-03-23T16:42:38.313" v="10993" actId="26606"/>
          <ac:picMkLst>
            <pc:docMk/>
            <pc:sldMk cId="2360490982" sldId="282"/>
            <ac:picMk id="8" creationId="{5185DD2F-CA5A-F030-ACC5-0A7F113C6769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C6F772-D8BE-BC49-9616-CED4AF5D0C16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BABCD92-4C6C-5240-AD1E-934F7529D890}">
      <dgm:prSet phldrT="[Text]"/>
      <dgm:spPr>
        <a:solidFill>
          <a:srgbClr val="ECEFED"/>
        </a:solidFill>
        <a:ln>
          <a:solidFill>
            <a:schemeClr val="accent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lang="en-US" b="1" dirty="0">
              <a:solidFill>
                <a:schemeClr val="tx1"/>
              </a:solidFill>
            </a:rPr>
            <a:t>Initialize Weights</a:t>
          </a:r>
        </a:p>
      </dgm:t>
    </dgm:pt>
    <dgm:pt modelId="{1475559B-3742-8049-9B46-9497787F1D4C}" type="parTrans" cxnId="{0EE55E35-DA50-4B4A-A724-767FAF9374EF}">
      <dgm:prSet/>
      <dgm:spPr/>
      <dgm:t>
        <a:bodyPr/>
        <a:lstStyle/>
        <a:p>
          <a:endParaRPr lang="en-US"/>
        </a:p>
      </dgm:t>
    </dgm:pt>
    <dgm:pt modelId="{F5745020-88BC-E040-B52C-D871BA3702F8}" type="sibTrans" cxnId="{0EE55E35-DA50-4B4A-A724-767FAF9374EF}">
      <dgm:prSet/>
      <dgm:spPr/>
      <dgm:t>
        <a:bodyPr/>
        <a:lstStyle/>
        <a:p>
          <a:endParaRPr lang="en-US"/>
        </a:p>
      </dgm:t>
    </dgm:pt>
    <dgm:pt modelId="{E74A5EF5-ECEB-4445-89FD-5A97BAE46311}">
      <dgm:prSet phldrT="[Text]" custT="1"/>
      <dgm:spPr/>
      <dgm:t>
        <a:bodyPr/>
        <a:lstStyle/>
        <a:p>
          <a:pPr rtl="0"/>
          <a:r>
            <a:rPr lang="en-US" sz="1800" dirty="0"/>
            <a:t>Start with initial weights (random)</a:t>
          </a:r>
        </a:p>
      </dgm:t>
    </dgm:pt>
    <dgm:pt modelId="{0E96C27F-130A-F94A-B1AD-DAB2F7B0ECC2}" type="parTrans" cxnId="{0C43D44C-DFEC-BA4C-9C3F-CF79D4914991}">
      <dgm:prSet/>
      <dgm:spPr/>
      <dgm:t>
        <a:bodyPr/>
        <a:lstStyle/>
        <a:p>
          <a:endParaRPr lang="en-US"/>
        </a:p>
      </dgm:t>
    </dgm:pt>
    <dgm:pt modelId="{CB43030D-5D97-1D4F-B45D-8A74970536E4}" type="sibTrans" cxnId="{0C43D44C-DFEC-BA4C-9C3F-CF79D4914991}">
      <dgm:prSet/>
      <dgm:spPr/>
      <dgm:t>
        <a:bodyPr/>
        <a:lstStyle/>
        <a:p>
          <a:endParaRPr lang="en-US"/>
        </a:p>
      </dgm:t>
    </dgm:pt>
    <dgm:pt modelId="{21DF19DA-EA54-954A-84F8-6E02CED47E6A}">
      <dgm:prSet phldrT="[Text]"/>
      <dgm:spPr>
        <a:solidFill>
          <a:srgbClr val="ECEFED"/>
        </a:solidFill>
        <a:ln>
          <a:solidFill>
            <a:schemeClr val="accent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lang="en-US" b="1" dirty="0">
              <a:solidFill>
                <a:schemeClr val="tx1"/>
              </a:solidFill>
            </a:rPr>
            <a:t>Forward Pass</a:t>
          </a:r>
        </a:p>
      </dgm:t>
    </dgm:pt>
    <dgm:pt modelId="{57A82D33-EBBE-8449-8D0B-128BE06C8727}" type="parTrans" cxnId="{E92D400A-DB05-CA4C-A175-97BD0C1B534E}">
      <dgm:prSet/>
      <dgm:spPr/>
      <dgm:t>
        <a:bodyPr/>
        <a:lstStyle/>
        <a:p>
          <a:endParaRPr lang="en-US"/>
        </a:p>
      </dgm:t>
    </dgm:pt>
    <dgm:pt modelId="{B3110C3E-8D37-6E4B-B92E-FD0B3A3D0FF0}" type="sibTrans" cxnId="{E92D400A-DB05-CA4C-A175-97BD0C1B534E}">
      <dgm:prSet/>
      <dgm:spPr/>
      <dgm:t>
        <a:bodyPr/>
        <a:lstStyle/>
        <a:p>
          <a:endParaRPr lang="en-US"/>
        </a:p>
      </dgm:t>
    </dgm:pt>
    <dgm:pt modelId="{1AB885A2-B6E9-1647-A410-A89A97A8823B}">
      <dgm:prSet phldrT="[Text]"/>
      <dgm:spPr/>
      <dgm:t>
        <a:bodyPr/>
        <a:lstStyle/>
        <a:p>
          <a:pPr rtl="0"/>
          <a:r>
            <a:rPr lang="en-US" dirty="0"/>
            <a:t>Feed input data through network and compute predicted output</a:t>
          </a:r>
        </a:p>
      </dgm:t>
    </dgm:pt>
    <dgm:pt modelId="{01DBC197-D77E-5942-9DCB-78BF9BA53C81}" type="parTrans" cxnId="{27D12249-7FF8-9940-931D-27FCA6EE9864}">
      <dgm:prSet/>
      <dgm:spPr/>
      <dgm:t>
        <a:bodyPr/>
        <a:lstStyle/>
        <a:p>
          <a:endParaRPr lang="en-US"/>
        </a:p>
      </dgm:t>
    </dgm:pt>
    <dgm:pt modelId="{3319FE1D-36CD-5041-A227-7F913F17CE3C}" type="sibTrans" cxnId="{27D12249-7FF8-9940-931D-27FCA6EE9864}">
      <dgm:prSet/>
      <dgm:spPr/>
      <dgm:t>
        <a:bodyPr/>
        <a:lstStyle/>
        <a:p>
          <a:endParaRPr lang="en-US"/>
        </a:p>
      </dgm:t>
    </dgm:pt>
    <dgm:pt modelId="{FBA20CEF-B2AB-6648-9E5D-D58E04FD262E}">
      <dgm:prSet phldrT="[Text]"/>
      <dgm:spPr/>
      <dgm:t>
        <a:bodyPr/>
        <a:lstStyle/>
        <a:p>
          <a:pPr rtl="0"/>
          <a:r>
            <a:rPr lang="en-US" dirty="0"/>
            <a:t>Calculate the weighted sum of inputs</a:t>
          </a:r>
        </a:p>
      </dgm:t>
    </dgm:pt>
    <dgm:pt modelId="{E8D30E01-B7AB-704C-98CE-4F90A2959E05}" type="parTrans" cxnId="{609BDF96-C9D4-F54A-A7E9-24D080F38FCC}">
      <dgm:prSet/>
      <dgm:spPr/>
      <dgm:t>
        <a:bodyPr/>
        <a:lstStyle/>
        <a:p>
          <a:endParaRPr lang="en-US"/>
        </a:p>
      </dgm:t>
    </dgm:pt>
    <dgm:pt modelId="{CECD766C-8CDD-B448-BC12-91DA193D45AE}" type="sibTrans" cxnId="{609BDF96-C9D4-F54A-A7E9-24D080F38FCC}">
      <dgm:prSet/>
      <dgm:spPr/>
      <dgm:t>
        <a:bodyPr/>
        <a:lstStyle/>
        <a:p>
          <a:endParaRPr lang="en-US"/>
        </a:p>
      </dgm:t>
    </dgm:pt>
    <dgm:pt modelId="{6F39CD4F-165A-DC4A-9C1C-06CEE4A8D405}">
      <dgm:prSet phldrT="[Text]"/>
      <dgm:spPr>
        <a:solidFill>
          <a:srgbClr val="ECEFED"/>
        </a:solidFill>
        <a:ln>
          <a:solidFill>
            <a:schemeClr val="accent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lang="en-US" b="1" dirty="0">
              <a:solidFill>
                <a:schemeClr val="tx1"/>
              </a:solidFill>
            </a:rPr>
            <a:t>Calculate Loss</a:t>
          </a:r>
        </a:p>
      </dgm:t>
    </dgm:pt>
    <dgm:pt modelId="{E2BB3AF9-2B27-4C4B-8001-864E39619EB5}" type="parTrans" cxnId="{5DF4971A-75FC-744A-9555-D00F499F446B}">
      <dgm:prSet/>
      <dgm:spPr/>
      <dgm:t>
        <a:bodyPr/>
        <a:lstStyle/>
        <a:p>
          <a:endParaRPr lang="en-US"/>
        </a:p>
      </dgm:t>
    </dgm:pt>
    <dgm:pt modelId="{8FB84E18-7A7D-5747-9DB8-22D04D7E1F89}" type="sibTrans" cxnId="{5DF4971A-75FC-744A-9555-D00F499F446B}">
      <dgm:prSet/>
      <dgm:spPr/>
      <dgm:t>
        <a:bodyPr/>
        <a:lstStyle/>
        <a:p>
          <a:endParaRPr lang="en-US"/>
        </a:p>
      </dgm:t>
    </dgm:pt>
    <dgm:pt modelId="{E341F1DD-7C3B-B941-A85C-36DF6949993B}">
      <dgm:prSet phldrT="[Text]"/>
      <dgm:spPr/>
      <dgm:t>
        <a:bodyPr/>
        <a:lstStyle/>
        <a:p>
          <a:pPr rtl="0"/>
          <a:r>
            <a:rPr lang="en-US" dirty="0"/>
            <a:t>Calculate mean squared error</a:t>
          </a:r>
        </a:p>
      </dgm:t>
    </dgm:pt>
    <dgm:pt modelId="{3CC4280A-A1D0-FA4A-8F80-E743FC38E0CA}" type="parTrans" cxnId="{E8DCA408-DF9F-9D4A-B2DA-EBE65A00E3C3}">
      <dgm:prSet/>
      <dgm:spPr/>
      <dgm:t>
        <a:bodyPr/>
        <a:lstStyle/>
        <a:p>
          <a:endParaRPr lang="en-US"/>
        </a:p>
      </dgm:t>
    </dgm:pt>
    <dgm:pt modelId="{4A584DE7-9E47-6547-A832-440F856E246E}" type="sibTrans" cxnId="{E8DCA408-DF9F-9D4A-B2DA-EBE65A00E3C3}">
      <dgm:prSet/>
      <dgm:spPr/>
      <dgm:t>
        <a:bodyPr/>
        <a:lstStyle/>
        <a:p>
          <a:endParaRPr lang="en-US"/>
        </a:p>
      </dgm:t>
    </dgm:pt>
    <dgm:pt modelId="{780A0B47-3CE1-BD43-B9C2-782EFCA95D92}">
      <dgm:prSet phldrT="[Text]"/>
      <dgm:spPr/>
      <dgm:t>
        <a:bodyPr/>
        <a:lstStyle/>
        <a:p>
          <a:pPr rtl="0"/>
          <a:r>
            <a:rPr lang="en-US" dirty="0"/>
            <a:t>Quantifies how far the predicted values are from actual</a:t>
          </a:r>
        </a:p>
      </dgm:t>
    </dgm:pt>
    <dgm:pt modelId="{46260ED2-6E34-1549-B2CA-A39437AA4280}" type="parTrans" cxnId="{1FE3D1B8-23FF-3A4B-BDA8-A1798C4A3314}">
      <dgm:prSet/>
      <dgm:spPr/>
      <dgm:t>
        <a:bodyPr/>
        <a:lstStyle/>
        <a:p>
          <a:endParaRPr lang="en-US"/>
        </a:p>
      </dgm:t>
    </dgm:pt>
    <dgm:pt modelId="{CAF26703-B814-9F48-83A2-A114902D3AA7}" type="sibTrans" cxnId="{1FE3D1B8-23FF-3A4B-BDA8-A1798C4A3314}">
      <dgm:prSet/>
      <dgm:spPr/>
      <dgm:t>
        <a:bodyPr/>
        <a:lstStyle/>
        <a:p>
          <a:endParaRPr lang="en-US"/>
        </a:p>
      </dgm:t>
    </dgm:pt>
    <dgm:pt modelId="{EE991D07-860C-8C48-9A2E-9DC57C0BC7D1}">
      <dgm:prSet phldrT="[Text]"/>
      <dgm:spPr>
        <a:solidFill>
          <a:srgbClr val="ECEFED"/>
        </a:solidFill>
        <a:ln>
          <a:solidFill>
            <a:schemeClr val="accent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Backward Pass</a:t>
          </a:r>
        </a:p>
      </dgm:t>
    </dgm:pt>
    <dgm:pt modelId="{510D6E4F-73D1-9449-AF41-0F0B3F263B3A}" type="parTrans" cxnId="{E8883B21-2872-D549-9921-9D8815AEA3F7}">
      <dgm:prSet/>
      <dgm:spPr/>
      <dgm:t>
        <a:bodyPr/>
        <a:lstStyle/>
        <a:p>
          <a:endParaRPr lang="en-US"/>
        </a:p>
      </dgm:t>
    </dgm:pt>
    <dgm:pt modelId="{18EDE250-4CB1-CC4B-81B2-9C104FA22300}" type="sibTrans" cxnId="{E8883B21-2872-D549-9921-9D8815AEA3F7}">
      <dgm:prSet/>
      <dgm:spPr/>
      <dgm:t>
        <a:bodyPr/>
        <a:lstStyle/>
        <a:p>
          <a:endParaRPr lang="en-US"/>
        </a:p>
      </dgm:t>
    </dgm:pt>
    <dgm:pt modelId="{04E944B1-B04F-DB44-BEA7-7AC4850B4864}">
      <dgm:prSet phldrT="[Text]"/>
      <dgm:spPr>
        <a:solidFill>
          <a:srgbClr val="ECEFED"/>
        </a:solidFill>
        <a:ln>
          <a:solidFill>
            <a:schemeClr val="accent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Gradient Calculation</a:t>
          </a:r>
        </a:p>
      </dgm:t>
    </dgm:pt>
    <dgm:pt modelId="{B97CDB83-62D5-4E4E-94AD-AF6C88797513}" type="parTrans" cxnId="{918F882C-027B-C741-B0DB-1D6584D51C24}">
      <dgm:prSet/>
      <dgm:spPr/>
      <dgm:t>
        <a:bodyPr/>
        <a:lstStyle/>
        <a:p>
          <a:endParaRPr lang="en-US"/>
        </a:p>
      </dgm:t>
    </dgm:pt>
    <dgm:pt modelId="{16887376-3102-2F43-B88F-358099149C6C}" type="sibTrans" cxnId="{918F882C-027B-C741-B0DB-1D6584D51C24}">
      <dgm:prSet/>
      <dgm:spPr/>
      <dgm:t>
        <a:bodyPr/>
        <a:lstStyle/>
        <a:p>
          <a:endParaRPr lang="en-US"/>
        </a:p>
      </dgm:t>
    </dgm:pt>
    <dgm:pt modelId="{47CA9A97-00B1-6F48-8E07-8B0FC922E666}">
      <dgm:prSet phldrT="[Text]"/>
      <dgm:spPr>
        <a:solidFill>
          <a:srgbClr val="ECEFED"/>
        </a:solidFill>
        <a:ln>
          <a:solidFill>
            <a:schemeClr val="accent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Update Weights</a:t>
          </a:r>
        </a:p>
      </dgm:t>
    </dgm:pt>
    <dgm:pt modelId="{A7EE9EF3-6108-244B-96C2-60BA944229A8}" type="parTrans" cxnId="{B580EA79-1901-114A-BBF7-FEB24E333B8F}">
      <dgm:prSet/>
      <dgm:spPr/>
      <dgm:t>
        <a:bodyPr/>
        <a:lstStyle/>
        <a:p>
          <a:endParaRPr lang="en-US"/>
        </a:p>
      </dgm:t>
    </dgm:pt>
    <dgm:pt modelId="{227597A7-C1C3-B24B-9EEF-A4A43DEC0BB3}" type="sibTrans" cxnId="{B580EA79-1901-114A-BBF7-FEB24E333B8F}">
      <dgm:prSet/>
      <dgm:spPr/>
      <dgm:t>
        <a:bodyPr/>
        <a:lstStyle/>
        <a:p>
          <a:endParaRPr lang="en-US"/>
        </a:p>
      </dgm:t>
    </dgm:pt>
    <dgm:pt modelId="{599D4514-B209-ED45-A242-2BDD8154E3E6}">
      <dgm:prSet phldrT="[Text]"/>
      <dgm:spPr/>
      <dgm:t>
        <a:bodyPr/>
        <a:lstStyle/>
        <a:p>
          <a:r>
            <a:rPr lang="en-US" dirty="0"/>
            <a:t>compute gradient of loss with respect to weights</a:t>
          </a:r>
        </a:p>
      </dgm:t>
    </dgm:pt>
    <dgm:pt modelId="{C445E704-8DFB-F84F-83DB-B06F3CE2200B}" type="parTrans" cxnId="{67190924-D31C-AC4E-B36F-E791EDA15AAF}">
      <dgm:prSet/>
      <dgm:spPr/>
      <dgm:t>
        <a:bodyPr/>
        <a:lstStyle/>
        <a:p>
          <a:endParaRPr lang="en-US"/>
        </a:p>
      </dgm:t>
    </dgm:pt>
    <dgm:pt modelId="{9BA0AC4C-3664-8745-8FA2-E56930275D7F}" type="sibTrans" cxnId="{67190924-D31C-AC4E-B36F-E791EDA15AAF}">
      <dgm:prSet/>
      <dgm:spPr/>
      <dgm:t>
        <a:bodyPr/>
        <a:lstStyle/>
        <a:p>
          <a:endParaRPr lang="en-US"/>
        </a:p>
      </dgm:t>
    </dgm:pt>
    <dgm:pt modelId="{3A277D9E-B070-B341-B128-E4DAB88F45C2}">
      <dgm:prSet phldrT="[Text]"/>
      <dgm:spPr/>
      <dgm:t>
        <a:bodyPr/>
        <a:lstStyle/>
        <a:p>
          <a:r>
            <a:rPr lang="en-US" dirty="0"/>
            <a:t>Derive each weight using chain rule</a:t>
          </a:r>
        </a:p>
      </dgm:t>
    </dgm:pt>
    <dgm:pt modelId="{C83DF326-6390-C147-9096-DC7F2F8A8C70}" type="parTrans" cxnId="{2AF9228F-144A-3A4B-930A-92F279F5FACA}">
      <dgm:prSet/>
      <dgm:spPr/>
      <dgm:t>
        <a:bodyPr/>
        <a:lstStyle/>
        <a:p>
          <a:endParaRPr lang="en-US"/>
        </a:p>
      </dgm:t>
    </dgm:pt>
    <dgm:pt modelId="{353FB162-E91A-2C4C-9BF1-9B098F66381A}" type="sibTrans" cxnId="{2AF9228F-144A-3A4B-930A-92F279F5FACA}">
      <dgm:prSet/>
      <dgm:spPr/>
      <dgm:t>
        <a:bodyPr/>
        <a:lstStyle/>
        <a:p>
          <a:endParaRPr lang="en-US"/>
        </a:p>
      </dgm:t>
    </dgm:pt>
    <dgm:pt modelId="{063A01C8-BC62-7043-BA8B-4DA06B3C73C3}">
      <dgm:prSet phldrT="[Text]"/>
      <dgm:spPr/>
      <dgm:t>
        <a:bodyPr/>
        <a:lstStyle/>
        <a:p>
          <a:pPr rtl="0"/>
          <a:r>
            <a:rPr lang="en-US" dirty="0"/>
            <a:t>For each weight compute partial derivate of the loss with respect to that weight</a:t>
          </a:r>
        </a:p>
      </dgm:t>
    </dgm:pt>
    <dgm:pt modelId="{FB5B7D27-D0B6-354F-93A3-CF0AE68221FC}" type="parTrans" cxnId="{09F5E955-C9C8-464C-BBB6-5767E702CCA6}">
      <dgm:prSet/>
      <dgm:spPr/>
      <dgm:t>
        <a:bodyPr/>
        <a:lstStyle/>
        <a:p>
          <a:endParaRPr lang="en-US"/>
        </a:p>
      </dgm:t>
    </dgm:pt>
    <dgm:pt modelId="{601D0FCA-4EE1-4D48-9BCA-017032E7C1B5}" type="sibTrans" cxnId="{09F5E955-C9C8-464C-BBB6-5767E702CCA6}">
      <dgm:prSet/>
      <dgm:spPr/>
      <dgm:t>
        <a:bodyPr/>
        <a:lstStyle/>
        <a:p>
          <a:endParaRPr lang="en-US"/>
        </a:p>
      </dgm:t>
    </dgm:pt>
    <dgm:pt modelId="{18E71A7A-6D72-C148-A1A1-90ED571C0809}">
      <dgm:prSet phldrT="[Text]"/>
      <dgm:spPr/>
      <dgm:t>
        <a:bodyPr/>
        <a:lstStyle/>
        <a:p>
          <a:pPr rtl="0"/>
          <a:r>
            <a:rPr lang="en-US" dirty="0"/>
            <a:t>Matrix operations to calculate gradients </a:t>
          </a:r>
        </a:p>
      </dgm:t>
    </dgm:pt>
    <dgm:pt modelId="{D5016CDF-F52D-004C-BD43-474EBC001F7F}" type="parTrans" cxnId="{4CCE3301-BB61-934A-BC0F-8E19F7011D62}">
      <dgm:prSet/>
      <dgm:spPr/>
      <dgm:t>
        <a:bodyPr/>
        <a:lstStyle/>
        <a:p>
          <a:endParaRPr lang="en-US"/>
        </a:p>
      </dgm:t>
    </dgm:pt>
    <dgm:pt modelId="{21D9A6B2-4823-0E46-A0B8-55DE8F960FB7}" type="sibTrans" cxnId="{4CCE3301-BB61-934A-BC0F-8E19F7011D62}">
      <dgm:prSet/>
      <dgm:spPr/>
      <dgm:t>
        <a:bodyPr/>
        <a:lstStyle/>
        <a:p>
          <a:endParaRPr lang="en-US"/>
        </a:p>
      </dgm:t>
    </dgm:pt>
    <dgm:pt modelId="{2B9CBC58-5C57-AD41-9665-A54877AF35F9}">
      <dgm:prSet/>
      <dgm:spPr/>
      <dgm:t>
        <a:bodyPr/>
        <a:lstStyle/>
        <a:p>
          <a:r>
            <a:rPr lang="en-US" dirty="0"/>
            <a:t>Adjust weights based on gradient &amp; learning rate</a:t>
          </a:r>
        </a:p>
      </dgm:t>
    </dgm:pt>
    <dgm:pt modelId="{FC92DEAD-39A7-974C-929E-CE0040AB9F64}" type="parTrans" cxnId="{F11657F9-07DE-0D43-B1CB-83319964F954}">
      <dgm:prSet/>
      <dgm:spPr/>
      <dgm:t>
        <a:bodyPr/>
        <a:lstStyle/>
        <a:p>
          <a:endParaRPr lang="en-US"/>
        </a:p>
      </dgm:t>
    </dgm:pt>
    <dgm:pt modelId="{FE4FC1C4-07A5-2A45-94AB-276D97E4EF94}" type="sibTrans" cxnId="{F11657F9-07DE-0D43-B1CB-83319964F954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>
      <mc:Choice xmlns:a14="http://schemas.microsoft.com/office/drawing/2010/main" Requires="a14">
        <dgm:pt modelId="{CD00F34F-9CCC-384E-99E9-8C1D2FB4C2D5}">
          <dgm:prSet/>
          <dgm:spPr/>
          <dgm:t>
            <a:bodyPr/>
            <a:lstStyle/>
            <a:p>
              <a:pPr rtl="0"/>
              <a:r>
                <a:rPr lang="en-US" dirty="0"/>
                <a:t>Usual update rule: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𝑛𝑒</m:t>
                  </m:r>
                  <m:sSub>
                    <m:sSub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=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𝑜𝑙</m:t>
                  </m:r>
                  <m:sSub>
                    <m:sSub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𝑤𝑒𝑖𝑔h𝑡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𝑙𝑒𝑎𝑟𝑛𝑖𝑛</m:t>
                  </m:r>
                  <m:sSub>
                    <m:sSub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𝑔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𝑟𝑎𝑡𝑒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∗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𝑔𝑟𝑎𝑑𝑖𝑒𝑛𝑡</m:t>
                  </m:r>
                </m:oMath>
              </a14:m>
              <a:endParaRPr lang="en-US" dirty="0"/>
            </a:p>
          </dgm:t>
        </dgm:pt>
      </mc:Choice>
      <mc:Fallback>
        <dgm:pt modelId="{CD00F34F-9CCC-384E-99E9-8C1D2FB4C2D5}">
          <dgm:prSet/>
          <dgm:spPr/>
          <dgm:t>
            <a:bodyPr/>
            <a:lstStyle/>
            <a:p>
              <a:pPr rtl="0"/>
              <a:r>
                <a:rPr lang="en-US" dirty="0"/>
                <a:t>Usual update rule: </a:t>
              </a:r>
              <a:r>
                <a:rPr lang="en-US" b="0" i="0">
                  <a:latin typeface="Cambria Math" panose="02040503050406030204" pitchFamily="18" charset="0"/>
                </a:rPr>
                <a:t>𝑛𝑒𝑤_𝑤𝑒𝑖𝑔ℎ𝑡=𝑜𝑙𝑑_𝑤𝑒𝑖𝑔ℎ𝑡−𝑙𝑒𝑎𝑟𝑛𝑖𝑛𝑔_𝑟𝑎𝑡𝑒∗𝑔𝑟𝑎𝑑𝑖𝑒𝑛𝑡</a:t>
              </a:r>
              <a:endParaRPr lang="en-US" dirty="0"/>
            </a:p>
          </dgm:t>
        </dgm:pt>
      </mc:Fallback>
    </mc:AlternateContent>
    <dgm:pt modelId="{2A6822F4-230F-964C-8699-76C7A714D006}" type="parTrans" cxnId="{4A04F9C8-55BC-DF4D-ADD0-D20F604ACB47}">
      <dgm:prSet/>
      <dgm:spPr/>
      <dgm:t>
        <a:bodyPr/>
        <a:lstStyle/>
        <a:p>
          <a:endParaRPr lang="en-US"/>
        </a:p>
      </dgm:t>
    </dgm:pt>
    <dgm:pt modelId="{961FF9DA-2DCF-314E-BA12-7D61FE1DE838}" type="sibTrans" cxnId="{4A04F9C8-55BC-DF4D-ADD0-D20F604ACB47}">
      <dgm:prSet/>
      <dgm:spPr/>
      <dgm:t>
        <a:bodyPr/>
        <a:lstStyle/>
        <a:p>
          <a:endParaRPr lang="en-US"/>
        </a:p>
      </dgm:t>
    </dgm:pt>
    <dgm:pt modelId="{4CF79721-E190-634B-846C-62A9C0B4EFC1}" type="pres">
      <dgm:prSet presAssocID="{F2C6F772-D8BE-BC49-9616-CED4AF5D0C16}" presName="linearFlow" presStyleCnt="0">
        <dgm:presLayoutVars>
          <dgm:dir/>
          <dgm:animLvl val="lvl"/>
          <dgm:resizeHandles val="exact"/>
        </dgm:presLayoutVars>
      </dgm:prSet>
      <dgm:spPr/>
    </dgm:pt>
    <dgm:pt modelId="{F49383A6-6112-4140-B3D6-53733C33D005}" type="pres">
      <dgm:prSet presAssocID="{9BABCD92-4C6C-5240-AD1E-934F7529D890}" presName="composite" presStyleCnt="0"/>
      <dgm:spPr/>
    </dgm:pt>
    <dgm:pt modelId="{DC7E4CF2-80B5-9949-B6FF-4255FBCCE1DA}" type="pres">
      <dgm:prSet presAssocID="{9BABCD92-4C6C-5240-AD1E-934F7529D890}" presName="parentText" presStyleLbl="alignNode1" presStyleIdx="0" presStyleCnt="6">
        <dgm:presLayoutVars>
          <dgm:chMax val="1"/>
          <dgm:bulletEnabled val="1"/>
        </dgm:presLayoutVars>
      </dgm:prSet>
      <dgm:spPr/>
    </dgm:pt>
    <dgm:pt modelId="{FE01F1B3-E0C2-C24B-B271-709482437883}" type="pres">
      <dgm:prSet presAssocID="{9BABCD92-4C6C-5240-AD1E-934F7529D890}" presName="descendantText" presStyleLbl="alignAcc1" presStyleIdx="0" presStyleCnt="6">
        <dgm:presLayoutVars>
          <dgm:bulletEnabled val="1"/>
        </dgm:presLayoutVars>
      </dgm:prSet>
      <dgm:spPr/>
    </dgm:pt>
    <dgm:pt modelId="{BD3CF2DD-AE39-D748-8C02-31EDE8E0AF11}" type="pres">
      <dgm:prSet presAssocID="{F5745020-88BC-E040-B52C-D871BA3702F8}" presName="sp" presStyleCnt="0"/>
      <dgm:spPr/>
    </dgm:pt>
    <dgm:pt modelId="{8267F9AD-8445-0A4B-8ECE-CEF5E9C7D729}" type="pres">
      <dgm:prSet presAssocID="{21DF19DA-EA54-954A-84F8-6E02CED47E6A}" presName="composite" presStyleCnt="0"/>
      <dgm:spPr/>
    </dgm:pt>
    <dgm:pt modelId="{18A84252-329E-E94C-9660-E8837EADB411}" type="pres">
      <dgm:prSet presAssocID="{21DF19DA-EA54-954A-84F8-6E02CED47E6A}" presName="parentText" presStyleLbl="alignNode1" presStyleIdx="1" presStyleCnt="6">
        <dgm:presLayoutVars>
          <dgm:chMax val="1"/>
          <dgm:bulletEnabled val="1"/>
        </dgm:presLayoutVars>
      </dgm:prSet>
      <dgm:spPr/>
    </dgm:pt>
    <dgm:pt modelId="{63773C63-7FB1-CE44-ABDD-6AB171E9F486}" type="pres">
      <dgm:prSet presAssocID="{21DF19DA-EA54-954A-84F8-6E02CED47E6A}" presName="descendantText" presStyleLbl="alignAcc1" presStyleIdx="1" presStyleCnt="6">
        <dgm:presLayoutVars>
          <dgm:bulletEnabled val="1"/>
        </dgm:presLayoutVars>
      </dgm:prSet>
      <dgm:spPr/>
    </dgm:pt>
    <dgm:pt modelId="{8DA9A7B1-1FCB-2E47-94C8-E12B24CB3245}" type="pres">
      <dgm:prSet presAssocID="{B3110C3E-8D37-6E4B-B92E-FD0B3A3D0FF0}" presName="sp" presStyleCnt="0"/>
      <dgm:spPr/>
    </dgm:pt>
    <dgm:pt modelId="{55FD3FC5-98B7-7B41-AB16-20644E9C3C2F}" type="pres">
      <dgm:prSet presAssocID="{6F39CD4F-165A-DC4A-9C1C-06CEE4A8D405}" presName="composite" presStyleCnt="0"/>
      <dgm:spPr/>
    </dgm:pt>
    <dgm:pt modelId="{C716DFA4-C45C-4C45-971D-E0BB96A8B1D4}" type="pres">
      <dgm:prSet presAssocID="{6F39CD4F-165A-DC4A-9C1C-06CEE4A8D405}" presName="parentText" presStyleLbl="alignNode1" presStyleIdx="2" presStyleCnt="6">
        <dgm:presLayoutVars>
          <dgm:chMax val="1"/>
          <dgm:bulletEnabled val="1"/>
        </dgm:presLayoutVars>
      </dgm:prSet>
      <dgm:spPr/>
    </dgm:pt>
    <dgm:pt modelId="{A344A176-AE9C-F047-AE87-FEB83FB4F456}" type="pres">
      <dgm:prSet presAssocID="{6F39CD4F-165A-DC4A-9C1C-06CEE4A8D405}" presName="descendantText" presStyleLbl="alignAcc1" presStyleIdx="2" presStyleCnt="6">
        <dgm:presLayoutVars>
          <dgm:bulletEnabled val="1"/>
        </dgm:presLayoutVars>
      </dgm:prSet>
      <dgm:spPr/>
    </dgm:pt>
    <dgm:pt modelId="{AD7FA5B9-F85F-2C41-A8BB-CEEE537FF785}" type="pres">
      <dgm:prSet presAssocID="{8FB84E18-7A7D-5747-9DB8-22D04D7E1F89}" presName="sp" presStyleCnt="0"/>
      <dgm:spPr/>
    </dgm:pt>
    <dgm:pt modelId="{379521C6-8D51-794B-BA0D-3F466620B1D6}" type="pres">
      <dgm:prSet presAssocID="{EE991D07-860C-8C48-9A2E-9DC57C0BC7D1}" presName="composite" presStyleCnt="0"/>
      <dgm:spPr/>
    </dgm:pt>
    <dgm:pt modelId="{B4AD60DF-A2DA-5041-859F-EF60D8DEE1C1}" type="pres">
      <dgm:prSet presAssocID="{EE991D07-860C-8C48-9A2E-9DC57C0BC7D1}" presName="parentText" presStyleLbl="alignNode1" presStyleIdx="3" presStyleCnt="6">
        <dgm:presLayoutVars>
          <dgm:chMax val="1"/>
          <dgm:bulletEnabled val="1"/>
        </dgm:presLayoutVars>
      </dgm:prSet>
      <dgm:spPr/>
    </dgm:pt>
    <dgm:pt modelId="{154244A4-7F3B-4743-9D53-6066F7C4A73D}" type="pres">
      <dgm:prSet presAssocID="{EE991D07-860C-8C48-9A2E-9DC57C0BC7D1}" presName="descendantText" presStyleLbl="alignAcc1" presStyleIdx="3" presStyleCnt="6">
        <dgm:presLayoutVars>
          <dgm:bulletEnabled val="1"/>
        </dgm:presLayoutVars>
      </dgm:prSet>
      <dgm:spPr/>
    </dgm:pt>
    <dgm:pt modelId="{BDD8433D-8C24-EC4A-9B2C-C160BE3978A3}" type="pres">
      <dgm:prSet presAssocID="{18EDE250-4CB1-CC4B-81B2-9C104FA22300}" presName="sp" presStyleCnt="0"/>
      <dgm:spPr/>
    </dgm:pt>
    <dgm:pt modelId="{CB5A60FD-A135-7243-BF4A-B0EB13900B6C}" type="pres">
      <dgm:prSet presAssocID="{04E944B1-B04F-DB44-BEA7-7AC4850B4864}" presName="composite" presStyleCnt="0"/>
      <dgm:spPr/>
    </dgm:pt>
    <dgm:pt modelId="{41323895-B249-5E44-AD0B-152086FE2D28}" type="pres">
      <dgm:prSet presAssocID="{04E944B1-B04F-DB44-BEA7-7AC4850B4864}" presName="parentText" presStyleLbl="alignNode1" presStyleIdx="4" presStyleCnt="6">
        <dgm:presLayoutVars>
          <dgm:chMax val="1"/>
          <dgm:bulletEnabled val="1"/>
        </dgm:presLayoutVars>
      </dgm:prSet>
      <dgm:spPr/>
    </dgm:pt>
    <dgm:pt modelId="{C70CA5CE-9AD8-4C45-8A78-ED1FE730F3D6}" type="pres">
      <dgm:prSet presAssocID="{04E944B1-B04F-DB44-BEA7-7AC4850B4864}" presName="descendantText" presStyleLbl="alignAcc1" presStyleIdx="4" presStyleCnt="6">
        <dgm:presLayoutVars>
          <dgm:bulletEnabled val="1"/>
        </dgm:presLayoutVars>
      </dgm:prSet>
      <dgm:spPr/>
    </dgm:pt>
    <dgm:pt modelId="{C305C883-1407-5D45-8150-9BADAD3B6813}" type="pres">
      <dgm:prSet presAssocID="{16887376-3102-2F43-B88F-358099149C6C}" presName="sp" presStyleCnt="0"/>
      <dgm:spPr/>
    </dgm:pt>
    <dgm:pt modelId="{24588CAA-3336-8340-BFB2-839709B870D5}" type="pres">
      <dgm:prSet presAssocID="{47CA9A97-00B1-6F48-8E07-8B0FC922E666}" presName="composite" presStyleCnt="0"/>
      <dgm:spPr/>
    </dgm:pt>
    <dgm:pt modelId="{0665BFF5-42D4-0D4B-9596-1D01D829E781}" type="pres">
      <dgm:prSet presAssocID="{47CA9A97-00B1-6F48-8E07-8B0FC922E666}" presName="parentText" presStyleLbl="alignNode1" presStyleIdx="5" presStyleCnt="6">
        <dgm:presLayoutVars>
          <dgm:chMax val="1"/>
          <dgm:bulletEnabled val="1"/>
        </dgm:presLayoutVars>
      </dgm:prSet>
      <dgm:spPr/>
    </dgm:pt>
    <dgm:pt modelId="{87022E86-6248-094D-9BAA-1A5264273B34}" type="pres">
      <dgm:prSet presAssocID="{47CA9A97-00B1-6F48-8E07-8B0FC922E666}" presName="descendantText" presStyleLbl="alignAcc1" presStyleIdx="5" presStyleCnt="6">
        <dgm:presLayoutVars>
          <dgm:bulletEnabled val="1"/>
        </dgm:presLayoutVars>
      </dgm:prSet>
      <dgm:spPr/>
    </dgm:pt>
  </dgm:ptLst>
  <dgm:cxnLst>
    <dgm:cxn modelId="{4CCE3301-BB61-934A-BC0F-8E19F7011D62}" srcId="{04E944B1-B04F-DB44-BEA7-7AC4850B4864}" destId="{18E71A7A-6D72-C148-A1A1-90ED571C0809}" srcOrd="1" destOrd="0" parTransId="{D5016CDF-F52D-004C-BD43-474EBC001F7F}" sibTransId="{21D9A6B2-4823-0E46-A0B8-55DE8F960FB7}"/>
    <dgm:cxn modelId="{E8DCA408-DF9F-9D4A-B2DA-EBE65A00E3C3}" srcId="{6F39CD4F-165A-DC4A-9C1C-06CEE4A8D405}" destId="{E341F1DD-7C3B-B941-A85C-36DF6949993B}" srcOrd="0" destOrd="0" parTransId="{3CC4280A-A1D0-FA4A-8F80-E743FC38E0CA}" sibTransId="{4A584DE7-9E47-6547-A832-440F856E246E}"/>
    <dgm:cxn modelId="{E92D400A-DB05-CA4C-A175-97BD0C1B534E}" srcId="{F2C6F772-D8BE-BC49-9616-CED4AF5D0C16}" destId="{21DF19DA-EA54-954A-84F8-6E02CED47E6A}" srcOrd="1" destOrd="0" parTransId="{57A82D33-EBBE-8449-8D0B-128BE06C8727}" sibTransId="{B3110C3E-8D37-6E4B-B92E-FD0B3A3D0FF0}"/>
    <dgm:cxn modelId="{05D4F818-E333-ED41-804E-7D7FD461809B}" type="presOf" srcId="{599D4514-B209-ED45-A242-2BDD8154E3E6}" destId="{154244A4-7F3B-4743-9D53-6066F7C4A73D}" srcOrd="0" destOrd="0" presId="urn:microsoft.com/office/officeart/2005/8/layout/chevron2"/>
    <dgm:cxn modelId="{8D425019-5135-B540-A0F6-B6197B082A95}" type="presOf" srcId="{1AB885A2-B6E9-1647-A410-A89A97A8823B}" destId="{63773C63-7FB1-CE44-ABDD-6AB171E9F486}" srcOrd="0" destOrd="0" presId="urn:microsoft.com/office/officeart/2005/8/layout/chevron2"/>
    <dgm:cxn modelId="{C63C0D1A-2481-4E40-9E2F-C7CC493DDB4B}" type="presOf" srcId="{47CA9A97-00B1-6F48-8E07-8B0FC922E666}" destId="{0665BFF5-42D4-0D4B-9596-1D01D829E781}" srcOrd="0" destOrd="0" presId="urn:microsoft.com/office/officeart/2005/8/layout/chevron2"/>
    <dgm:cxn modelId="{5DF4971A-75FC-744A-9555-D00F499F446B}" srcId="{F2C6F772-D8BE-BC49-9616-CED4AF5D0C16}" destId="{6F39CD4F-165A-DC4A-9C1C-06CEE4A8D405}" srcOrd="2" destOrd="0" parTransId="{E2BB3AF9-2B27-4C4B-8001-864E39619EB5}" sibTransId="{8FB84E18-7A7D-5747-9DB8-22D04D7E1F89}"/>
    <dgm:cxn modelId="{E8883B21-2872-D549-9921-9D8815AEA3F7}" srcId="{F2C6F772-D8BE-BC49-9616-CED4AF5D0C16}" destId="{EE991D07-860C-8C48-9A2E-9DC57C0BC7D1}" srcOrd="3" destOrd="0" parTransId="{510D6E4F-73D1-9449-AF41-0F0B3F263B3A}" sibTransId="{18EDE250-4CB1-CC4B-81B2-9C104FA22300}"/>
    <dgm:cxn modelId="{67190924-D31C-AC4E-B36F-E791EDA15AAF}" srcId="{EE991D07-860C-8C48-9A2E-9DC57C0BC7D1}" destId="{599D4514-B209-ED45-A242-2BDD8154E3E6}" srcOrd="0" destOrd="0" parTransId="{C445E704-8DFB-F84F-83DB-B06F3CE2200B}" sibTransId="{9BA0AC4C-3664-8745-8FA2-E56930275D7F}"/>
    <dgm:cxn modelId="{384B3529-9359-7244-B51F-4A9B36966CA7}" type="presOf" srcId="{21DF19DA-EA54-954A-84F8-6E02CED47E6A}" destId="{18A84252-329E-E94C-9660-E8837EADB411}" srcOrd="0" destOrd="0" presId="urn:microsoft.com/office/officeart/2005/8/layout/chevron2"/>
    <dgm:cxn modelId="{918F882C-027B-C741-B0DB-1D6584D51C24}" srcId="{F2C6F772-D8BE-BC49-9616-CED4AF5D0C16}" destId="{04E944B1-B04F-DB44-BEA7-7AC4850B4864}" srcOrd="4" destOrd="0" parTransId="{B97CDB83-62D5-4E4E-94AD-AF6C88797513}" sibTransId="{16887376-3102-2F43-B88F-358099149C6C}"/>
    <dgm:cxn modelId="{981A322D-B2EF-DF4F-BA88-0846201A2778}" type="presOf" srcId="{CD00F34F-9CCC-384E-99E9-8C1D2FB4C2D5}" destId="{87022E86-6248-094D-9BAA-1A5264273B34}" srcOrd="0" destOrd="1" presId="urn:microsoft.com/office/officeart/2005/8/layout/chevron2"/>
    <dgm:cxn modelId="{0EE55E35-DA50-4B4A-A724-767FAF9374EF}" srcId="{F2C6F772-D8BE-BC49-9616-CED4AF5D0C16}" destId="{9BABCD92-4C6C-5240-AD1E-934F7529D890}" srcOrd="0" destOrd="0" parTransId="{1475559B-3742-8049-9B46-9497787F1D4C}" sibTransId="{F5745020-88BC-E040-B52C-D871BA3702F8}"/>
    <dgm:cxn modelId="{27D12249-7FF8-9940-931D-27FCA6EE9864}" srcId="{21DF19DA-EA54-954A-84F8-6E02CED47E6A}" destId="{1AB885A2-B6E9-1647-A410-A89A97A8823B}" srcOrd="0" destOrd="0" parTransId="{01DBC197-D77E-5942-9DCB-78BF9BA53C81}" sibTransId="{3319FE1D-36CD-5041-A227-7F913F17CE3C}"/>
    <dgm:cxn modelId="{0C43D44C-DFEC-BA4C-9C3F-CF79D4914991}" srcId="{9BABCD92-4C6C-5240-AD1E-934F7529D890}" destId="{E74A5EF5-ECEB-4445-89FD-5A97BAE46311}" srcOrd="0" destOrd="0" parTransId="{0E96C27F-130A-F94A-B1AD-DAB2F7B0ECC2}" sibTransId="{CB43030D-5D97-1D4F-B45D-8A74970536E4}"/>
    <dgm:cxn modelId="{09F5E955-C9C8-464C-BBB6-5767E702CCA6}" srcId="{04E944B1-B04F-DB44-BEA7-7AC4850B4864}" destId="{063A01C8-BC62-7043-BA8B-4DA06B3C73C3}" srcOrd="0" destOrd="0" parTransId="{FB5B7D27-D0B6-354F-93A3-CF0AE68221FC}" sibTransId="{601D0FCA-4EE1-4D48-9BCA-017032E7C1B5}"/>
    <dgm:cxn modelId="{D553D65E-BB80-F647-ADA4-7B73FDE8EEE7}" type="presOf" srcId="{E74A5EF5-ECEB-4445-89FD-5A97BAE46311}" destId="{FE01F1B3-E0C2-C24B-B271-709482437883}" srcOrd="0" destOrd="0" presId="urn:microsoft.com/office/officeart/2005/8/layout/chevron2"/>
    <dgm:cxn modelId="{8A022B61-A52C-2A48-9AA3-C34B2DB3F811}" type="presOf" srcId="{6F39CD4F-165A-DC4A-9C1C-06CEE4A8D405}" destId="{C716DFA4-C45C-4C45-971D-E0BB96A8B1D4}" srcOrd="0" destOrd="0" presId="urn:microsoft.com/office/officeart/2005/8/layout/chevron2"/>
    <dgm:cxn modelId="{E594C776-F471-7943-BFD3-1018B78F8AF3}" type="presOf" srcId="{FBA20CEF-B2AB-6648-9E5D-D58E04FD262E}" destId="{63773C63-7FB1-CE44-ABDD-6AB171E9F486}" srcOrd="0" destOrd="1" presId="urn:microsoft.com/office/officeart/2005/8/layout/chevron2"/>
    <dgm:cxn modelId="{B580EA79-1901-114A-BBF7-FEB24E333B8F}" srcId="{F2C6F772-D8BE-BC49-9616-CED4AF5D0C16}" destId="{47CA9A97-00B1-6F48-8E07-8B0FC922E666}" srcOrd="5" destOrd="0" parTransId="{A7EE9EF3-6108-244B-96C2-60BA944229A8}" sibTransId="{227597A7-C1C3-B24B-9EEF-A4A43DEC0BB3}"/>
    <dgm:cxn modelId="{7D0E4784-4215-0146-9C03-8438879E1BAE}" type="presOf" srcId="{F2C6F772-D8BE-BC49-9616-CED4AF5D0C16}" destId="{4CF79721-E190-634B-846C-62A9C0B4EFC1}" srcOrd="0" destOrd="0" presId="urn:microsoft.com/office/officeart/2005/8/layout/chevron2"/>
    <dgm:cxn modelId="{2BED2985-0A51-6545-AE18-C5293074A165}" type="presOf" srcId="{063A01C8-BC62-7043-BA8B-4DA06B3C73C3}" destId="{C70CA5CE-9AD8-4C45-8A78-ED1FE730F3D6}" srcOrd="0" destOrd="0" presId="urn:microsoft.com/office/officeart/2005/8/layout/chevron2"/>
    <dgm:cxn modelId="{55ED0C86-7B72-2443-BD36-68324B5D3194}" type="presOf" srcId="{04E944B1-B04F-DB44-BEA7-7AC4850B4864}" destId="{41323895-B249-5E44-AD0B-152086FE2D28}" srcOrd="0" destOrd="0" presId="urn:microsoft.com/office/officeart/2005/8/layout/chevron2"/>
    <dgm:cxn modelId="{2AF9228F-144A-3A4B-930A-92F279F5FACA}" srcId="{EE991D07-860C-8C48-9A2E-9DC57C0BC7D1}" destId="{3A277D9E-B070-B341-B128-E4DAB88F45C2}" srcOrd="1" destOrd="0" parTransId="{C83DF326-6390-C147-9096-DC7F2F8A8C70}" sibTransId="{353FB162-E91A-2C4C-9BF1-9B098F66381A}"/>
    <dgm:cxn modelId="{609BDF96-C9D4-F54A-A7E9-24D080F38FCC}" srcId="{21DF19DA-EA54-954A-84F8-6E02CED47E6A}" destId="{FBA20CEF-B2AB-6648-9E5D-D58E04FD262E}" srcOrd="1" destOrd="0" parTransId="{E8D30E01-B7AB-704C-98CE-4F90A2959E05}" sibTransId="{CECD766C-8CDD-B448-BC12-91DA193D45AE}"/>
    <dgm:cxn modelId="{6CDECDA9-CD35-104B-BFD4-2B52025D7C5D}" type="presOf" srcId="{780A0B47-3CE1-BD43-B9C2-782EFCA95D92}" destId="{A344A176-AE9C-F047-AE87-FEB83FB4F456}" srcOrd="0" destOrd="1" presId="urn:microsoft.com/office/officeart/2005/8/layout/chevron2"/>
    <dgm:cxn modelId="{BAAD59AA-2361-6140-89DE-596DDAA7BC2A}" type="presOf" srcId="{18E71A7A-6D72-C148-A1A1-90ED571C0809}" destId="{C70CA5CE-9AD8-4C45-8A78-ED1FE730F3D6}" srcOrd="0" destOrd="1" presId="urn:microsoft.com/office/officeart/2005/8/layout/chevron2"/>
    <dgm:cxn modelId="{1FE3D1B8-23FF-3A4B-BDA8-A1798C4A3314}" srcId="{6F39CD4F-165A-DC4A-9C1C-06CEE4A8D405}" destId="{780A0B47-3CE1-BD43-B9C2-782EFCA95D92}" srcOrd="1" destOrd="0" parTransId="{46260ED2-6E34-1549-B2CA-A39437AA4280}" sibTransId="{CAF26703-B814-9F48-83A2-A114902D3AA7}"/>
    <dgm:cxn modelId="{4CE5FEC6-EAD2-6241-977C-A7083F3C2B25}" type="presOf" srcId="{3A277D9E-B070-B341-B128-E4DAB88F45C2}" destId="{154244A4-7F3B-4743-9D53-6066F7C4A73D}" srcOrd="0" destOrd="1" presId="urn:microsoft.com/office/officeart/2005/8/layout/chevron2"/>
    <dgm:cxn modelId="{652966C7-5685-0A4B-BDDA-DC8AA76D6C64}" type="presOf" srcId="{EE991D07-860C-8C48-9A2E-9DC57C0BC7D1}" destId="{B4AD60DF-A2DA-5041-859F-EF60D8DEE1C1}" srcOrd="0" destOrd="0" presId="urn:microsoft.com/office/officeart/2005/8/layout/chevron2"/>
    <dgm:cxn modelId="{4A04F9C8-55BC-DF4D-ADD0-D20F604ACB47}" srcId="{47CA9A97-00B1-6F48-8E07-8B0FC922E666}" destId="{CD00F34F-9CCC-384E-99E9-8C1D2FB4C2D5}" srcOrd="1" destOrd="0" parTransId="{2A6822F4-230F-964C-8699-76C7A714D006}" sibTransId="{961FF9DA-2DCF-314E-BA12-7D61FE1DE838}"/>
    <dgm:cxn modelId="{B7D5FBD0-C38A-7342-8110-506E84BF7326}" type="presOf" srcId="{E341F1DD-7C3B-B941-A85C-36DF6949993B}" destId="{A344A176-AE9C-F047-AE87-FEB83FB4F456}" srcOrd="0" destOrd="0" presId="urn:microsoft.com/office/officeart/2005/8/layout/chevron2"/>
    <dgm:cxn modelId="{82E26FE7-5F00-7D49-B065-F6434D96A856}" type="presOf" srcId="{9BABCD92-4C6C-5240-AD1E-934F7529D890}" destId="{DC7E4CF2-80B5-9949-B6FF-4255FBCCE1DA}" srcOrd="0" destOrd="0" presId="urn:microsoft.com/office/officeart/2005/8/layout/chevron2"/>
    <dgm:cxn modelId="{F11657F9-07DE-0D43-B1CB-83319964F954}" srcId="{47CA9A97-00B1-6F48-8E07-8B0FC922E666}" destId="{2B9CBC58-5C57-AD41-9665-A54877AF35F9}" srcOrd="0" destOrd="0" parTransId="{FC92DEAD-39A7-974C-929E-CE0040AB9F64}" sibTransId="{FE4FC1C4-07A5-2A45-94AB-276D97E4EF94}"/>
    <dgm:cxn modelId="{38D9F6F9-2204-324C-85AC-34BCF2E99C59}" type="presOf" srcId="{2B9CBC58-5C57-AD41-9665-A54877AF35F9}" destId="{87022E86-6248-094D-9BAA-1A5264273B34}" srcOrd="0" destOrd="0" presId="urn:microsoft.com/office/officeart/2005/8/layout/chevron2"/>
    <dgm:cxn modelId="{C24E8E0B-A03D-F646-BFDF-90D1D987E6BD}" type="presParOf" srcId="{4CF79721-E190-634B-846C-62A9C0B4EFC1}" destId="{F49383A6-6112-4140-B3D6-53733C33D005}" srcOrd="0" destOrd="0" presId="urn:microsoft.com/office/officeart/2005/8/layout/chevron2"/>
    <dgm:cxn modelId="{7CF56620-349A-4E4C-9EFD-6F72D688F41D}" type="presParOf" srcId="{F49383A6-6112-4140-B3D6-53733C33D005}" destId="{DC7E4CF2-80B5-9949-B6FF-4255FBCCE1DA}" srcOrd="0" destOrd="0" presId="urn:microsoft.com/office/officeart/2005/8/layout/chevron2"/>
    <dgm:cxn modelId="{5D165520-F5CE-D14E-B29F-F40B30BEA62E}" type="presParOf" srcId="{F49383A6-6112-4140-B3D6-53733C33D005}" destId="{FE01F1B3-E0C2-C24B-B271-709482437883}" srcOrd="1" destOrd="0" presId="urn:microsoft.com/office/officeart/2005/8/layout/chevron2"/>
    <dgm:cxn modelId="{DAA66A93-EAC9-E24C-9495-5CC8F4C7802B}" type="presParOf" srcId="{4CF79721-E190-634B-846C-62A9C0B4EFC1}" destId="{BD3CF2DD-AE39-D748-8C02-31EDE8E0AF11}" srcOrd="1" destOrd="0" presId="urn:microsoft.com/office/officeart/2005/8/layout/chevron2"/>
    <dgm:cxn modelId="{22559D2A-F99F-BB41-A0F4-C6D66C612A9A}" type="presParOf" srcId="{4CF79721-E190-634B-846C-62A9C0B4EFC1}" destId="{8267F9AD-8445-0A4B-8ECE-CEF5E9C7D729}" srcOrd="2" destOrd="0" presId="urn:microsoft.com/office/officeart/2005/8/layout/chevron2"/>
    <dgm:cxn modelId="{8D1C1E36-2771-C845-A081-843F34F21A2B}" type="presParOf" srcId="{8267F9AD-8445-0A4B-8ECE-CEF5E9C7D729}" destId="{18A84252-329E-E94C-9660-E8837EADB411}" srcOrd="0" destOrd="0" presId="urn:microsoft.com/office/officeart/2005/8/layout/chevron2"/>
    <dgm:cxn modelId="{32CC5CBA-92A2-0E4A-8CEA-A276FD07B49D}" type="presParOf" srcId="{8267F9AD-8445-0A4B-8ECE-CEF5E9C7D729}" destId="{63773C63-7FB1-CE44-ABDD-6AB171E9F486}" srcOrd="1" destOrd="0" presId="urn:microsoft.com/office/officeart/2005/8/layout/chevron2"/>
    <dgm:cxn modelId="{211F52ED-7D76-984F-BC8A-7E0E0E222863}" type="presParOf" srcId="{4CF79721-E190-634B-846C-62A9C0B4EFC1}" destId="{8DA9A7B1-1FCB-2E47-94C8-E12B24CB3245}" srcOrd="3" destOrd="0" presId="urn:microsoft.com/office/officeart/2005/8/layout/chevron2"/>
    <dgm:cxn modelId="{CED46598-B7F6-0742-83B5-DF107F1F64E1}" type="presParOf" srcId="{4CF79721-E190-634B-846C-62A9C0B4EFC1}" destId="{55FD3FC5-98B7-7B41-AB16-20644E9C3C2F}" srcOrd="4" destOrd="0" presId="urn:microsoft.com/office/officeart/2005/8/layout/chevron2"/>
    <dgm:cxn modelId="{57D81694-C1B1-9642-8C91-90B43E244745}" type="presParOf" srcId="{55FD3FC5-98B7-7B41-AB16-20644E9C3C2F}" destId="{C716DFA4-C45C-4C45-971D-E0BB96A8B1D4}" srcOrd="0" destOrd="0" presId="urn:microsoft.com/office/officeart/2005/8/layout/chevron2"/>
    <dgm:cxn modelId="{05D65ADB-4856-424F-A5E9-F00753454F21}" type="presParOf" srcId="{55FD3FC5-98B7-7B41-AB16-20644E9C3C2F}" destId="{A344A176-AE9C-F047-AE87-FEB83FB4F456}" srcOrd="1" destOrd="0" presId="urn:microsoft.com/office/officeart/2005/8/layout/chevron2"/>
    <dgm:cxn modelId="{E94210FC-93AD-E14E-AA70-801C03AD8DD6}" type="presParOf" srcId="{4CF79721-E190-634B-846C-62A9C0B4EFC1}" destId="{AD7FA5B9-F85F-2C41-A8BB-CEEE537FF785}" srcOrd="5" destOrd="0" presId="urn:microsoft.com/office/officeart/2005/8/layout/chevron2"/>
    <dgm:cxn modelId="{E43354BA-BEC5-EB42-822F-FFAD7CC22BF3}" type="presParOf" srcId="{4CF79721-E190-634B-846C-62A9C0B4EFC1}" destId="{379521C6-8D51-794B-BA0D-3F466620B1D6}" srcOrd="6" destOrd="0" presId="urn:microsoft.com/office/officeart/2005/8/layout/chevron2"/>
    <dgm:cxn modelId="{6A4C8610-A1D6-D647-931F-B90AF7C7EFD7}" type="presParOf" srcId="{379521C6-8D51-794B-BA0D-3F466620B1D6}" destId="{B4AD60DF-A2DA-5041-859F-EF60D8DEE1C1}" srcOrd="0" destOrd="0" presId="urn:microsoft.com/office/officeart/2005/8/layout/chevron2"/>
    <dgm:cxn modelId="{225CFBA5-8D3B-474D-BF87-7A77A8358862}" type="presParOf" srcId="{379521C6-8D51-794B-BA0D-3F466620B1D6}" destId="{154244A4-7F3B-4743-9D53-6066F7C4A73D}" srcOrd="1" destOrd="0" presId="urn:microsoft.com/office/officeart/2005/8/layout/chevron2"/>
    <dgm:cxn modelId="{B8F7723B-951E-504B-A048-834F85C218B5}" type="presParOf" srcId="{4CF79721-E190-634B-846C-62A9C0B4EFC1}" destId="{BDD8433D-8C24-EC4A-9B2C-C160BE3978A3}" srcOrd="7" destOrd="0" presId="urn:microsoft.com/office/officeart/2005/8/layout/chevron2"/>
    <dgm:cxn modelId="{E07E22B2-4547-2747-A07C-631B765A4F07}" type="presParOf" srcId="{4CF79721-E190-634B-846C-62A9C0B4EFC1}" destId="{CB5A60FD-A135-7243-BF4A-B0EB13900B6C}" srcOrd="8" destOrd="0" presId="urn:microsoft.com/office/officeart/2005/8/layout/chevron2"/>
    <dgm:cxn modelId="{B43D9170-0B47-5F4C-9B57-3C23AEC6AE65}" type="presParOf" srcId="{CB5A60FD-A135-7243-BF4A-B0EB13900B6C}" destId="{41323895-B249-5E44-AD0B-152086FE2D28}" srcOrd="0" destOrd="0" presId="urn:microsoft.com/office/officeart/2005/8/layout/chevron2"/>
    <dgm:cxn modelId="{B9A554D1-F887-BC4D-ADF6-B2549895E978}" type="presParOf" srcId="{CB5A60FD-A135-7243-BF4A-B0EB13900B6C}" destId="{C70CA5CE-9AD8-4C45-8A78-ED1FE730F3D6}" srcOrd="1" destOrd="0" presId="urn:microsoft.com/office/officeart/2005/8/layout/chevron2"/>
    <dgm:cxn modelId="{B31E33BC-8D2B-6D4B-8C00-49B728A00AF2}" type="presParOf" srcId="{4CF79721-E190-634B-846C-62A9C0B4EFC1}" destId="{C305C883-1407-5D45-8150-9BADAD3B6813}" srcOrd="9" destOrd="0" presId="urn:microsoft.com/office/officeart/2005/8/layout/chevron2"/>
    <dgm:cxn modelId="{DEE513EB-A6CC-1742-931B-C5167917960E}" type="presParOf" srcId="{4CF79721-E190-634B-846C-62A9C0B4EFC1}" destId="{24588CAA-3336-8340-BFB2-839709B870D5}" srcOrd="10" destOrd="0" presId="urn:microsoft.com/office/officeart/2005/8/layout/chevron2"/>
    <dgm:cxn modelId="{6298B85E-1F86-F442-AEA3-7387AD6A0E29}" type="presParOf" srcId="{24588CAA-3336-8340-BFB2-839709B870D5}" destId="{0665BFF5-42D4-0D4B-9596-1D01D829E781}" srcOrd="0" destOrd="0" presId="urn:microsoft.com/office/officeart/2005/8/layout/chevron2"/>
    <dgm:cxn modelId="{CD3268F3-B9CA-754D-8FF9-9C58BC4B3D43}" type="presParOf" srcId="{24588CAA-3336-8340-BFB2-839709B870D5}" destId="{87022E86-6248-094D-9BAA-1A5264273B3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C6F772-D8BE-BC49-9616-CED4AF5D0C16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BABCD92-4C6C-5240-AD1E-934F7529D890}">
      <dgm:prSet phldrT="[Text]"/>
      <dgm:spPr>
        <a:solidFill>
          <a:srgbClr val="ECEFED"/>
        </a:solidFill>
        <a:ln>
          <a:solidFill>
            <a:schemeClr val="accent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lang="en-US" b="1" dirty="0">
              <a:solidFill>
                <a:schemeClr val="tx1"/>
              </a:solidFill>
            </a:rPr>
            <a:t>Initialize Weights</a:t>
          </a:r>
        </a:p>
      </dgm:t>
    </dgm:pt>
    <dgm:pt modelId="{1475559B-3742-8049-9B46-9497787F1D4C}" type="parTrans" cxnId="{0EE55E35-DA50-4B4A-A724-767FAF9374EF}">
      <dgm:prSet/>
      <dgm:spPr/>
      <dgm:t>
        <a:bodyPr/>
        <a:lstStyle/>
        <a:p>
          <a:endParaRPr lang="en-US"/>
        </a:p>
      </dgm:t>
    </dgm:pt>
    <dgm:pt modelId="{F5745020-88BC-E040-B52C-D871BA3702F8}" type="sibTrans" cxnId="{0EE55E35-DA50-4B4A-A724-767FAF9374EF}">
      <dgm:prSet/>
      <dgm:spPr/>
      <dgm:t>
        <a:bodyPr/>
        <a:lstStyle/>
        <a:p>
          <a:endParaRPr lang="en-US"/>
        </a:p>
      </dgm:t>
    </dgm:pt>
    <dgm:pt modelId="{E74A5EF5-ECEB-4445-89FD-5A97BAE46311}">
      <dgm:prSet phldrT="[Text]" custT="1"/>
      <dgm:spPr/>
      <dgm:t>
        <a:bodyPr/>
        <a:lstStyle/>
        <a:p>
          <a:pPr rtl="0"/>
          <a:r>
            <a:rPr lang="en-US" sz="1800" dirty="0"/>
            <a:t>Start with initial weights (random)</a:t>
          </a:r>
        </a:p>
      </dgm:t>
    </dgm:pt>
    <dgm:pt modelId="{0E96C27F-130A-F94A-B1AD-DAB2F7B0ECC2}" type="parTrans" cxnId="{0C43D44C-DFEC-BA4C-9C3F-CF79D4914991}">
      <dgm:prSet/>
      <dgm:spPr/>
      <dgm:t>
        <a:bodyPr/>
        <a:lstStyle/>
        <a:p>
          <a:endParaRPr lang="en-US"/>
        </a:p>
      </dgm:t>
    </dgm:pt>
    <dgm:pt modelId="{CB43030D-5D97-1D4F-B45D-8A74970536E4}" type="sibTrans" cxnId="{0C43D44C-DFEC-BA4C-9C3F-CF79D4914991}">
      <dgm:prSet/>
      <dgm:spPr/>
      <dgm:t>
        <a:bodyPr/>
        <a:lstStyle/>
        <a:p>
          <a:endParaRPr lang="en-US"/>
        </a:p>
      </dgm:t>
    </dgm:pt>
    <dgm:pt modelId="{21DF19DA-EA54-954A-84F8-6E02CED47E6A}">
      <dgm:prSet phldrT="[Text]"/>
      <dgm:spPr>
        <a:solidFill>
          <a:srgbClr val="ECEFED"/>
        </a:solidFill>
        <a:ln>
          <a:solidFill>
            <a:schemeClr val="accent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lang="en-US" b="1" dirty="0">
              <a:solidFill>
                <a:schemeClr val="tx1"/>
              </a:solidFill>
            </a:rPr>
            <a:t>Forward Pass</a:t>
          </a:r>
        </a:p>
      </dgm:t>
    </dgm:pt>
    <dgm:pt modelId="{57A82D33-EBBE-8449-8D0B-128BE06C8727}" type="parTrans" cxnId="{E92D400A-DB05-CA4C-A175-97BD0C1B534E}">
      <dgm:prSet/>
      <dgm:spPr/>
      <dgm:t>
        <a:bodyPr/>
        <a:lstStyle/>
        <a:p>
          <a:endParaRPr lang="en-US"/>
        </a:p>
      </dgm:t>
    </dgm:pt>
    <dgm:pt modelId="{B3110C3E-8D37-6E4B-B92E-FD0B3A3D0FF0}" type="sibTrans" cxnId="{E92D400A-DB05-CA4C-A175-97BD0C1B534E}">
      <dgm:prSet/>
      <dgm:spPr/>
      <dgm:t>
        <a:bodyPr/>
        <a:lstStyle/>
        <a:p>
          <a:endParaRPr lang="en-US"/>
        </a:p>
      </dgm:t>
    </dgm:pt>
    <dgm:pt modelId="{1AB885A2-B6E9-1647-A410-A89A97A8823B}">
      <dgm:prSet phldrT="[Text]"/>
      <dgm:spPr/>
      <dgm:t>
        <a:bodyPr/>
        <a:lstStyle/>
        <a:p>
          <a:pPr rtl="0"/>
          <a:r>
            <a:rPr lang="en-US" dirty="0"/>
            <a:t>Feed input data through network and compute predicted output</a:t>
          </a:r>
        </a:p>
      </dgm:t>
    </dgm:pt>
    <dgm:pt modelId="{01DBC197-D77E-5942-9DCB-78BF9BA53C81}" type="parTrans" cxnId="{27D12249-7FF8-9940-931D-27FCA6EE9864}">
      <dgm:prSet/>
      <dgm:spPr/>
      <dgm:t>
        <a:bodyPr/>
        <a:lstStyle/>
        <a:p>
          <a:endParaRPr lang="en-US"/>
        </a:p>
      </dgm:t>
    </dgm:pt>
    <dgm:pt modelId="{3319FE1D-36CD-5041-A227-7F913F17CE3C}" type="sibTrans" cxnId="{27D12249-7FF8-9940-931D-27FCA6EE9864}">
      <dgm:prSet/>
      <dgm:spPr/>
      <dgm:t>
        <a:bodyPr/>
        <a:lstStyle/>
        <a:p>
          <a:endParaRPr lang="en-US"/>
        </a:p>
      </dgm:t>
    </dgm:pt>
    <dgm:pt modelId="{FBA20CEF-B2AB-6648-9E5D-D58E04FD262E}">
      <dgm:prSet phldrT="[Text]"/>
      <dgm:spPr/>
      <dgm:t>
        <a:bodyPr/>
        <a:lstStyle/>
        <a:p>
          <a:pPr rtl="0"/>
          <a:r>
            <a:rPr lang="en-US" dirty="0"/>
            <a:t>Calculate the weighted sum of inputs</a:t>
          </a:r>
        </a:p>
      </dgm:t>
    </dgm:pt>
    <dgm:pt modelId="{E8D30E01-B7AB-704C-98CE-4F90A2959E05}" type="parTrans" cxnId="{609BDF96-C9D4-F54A-A7E9-24D080F38FCC}">
      <dgm:prSet/>
      <dgm:spPr/>
      <dgm:t>
        <a:bodyPr/>
        <a:lstStyle/>
        <a:p>
          <a:endParaRPr lang="en-US"/>
        </a:p>
      </dgm:t>
    </dgm:pt>
    <dgm:pt modelId="{CECD766C-8CDD-B448-BC12-91DA193D45AE}" type="sibTrans" cxnId="{609BDF96-C9D4-F54A-A7E9-24D080F38FCC}">
      <dgm:prSet/>
      <dgm:spPr/>
      <dgm:t>
        <a:bodyPr/>
        <a:lstStyle/>
        <a:p>
          <a:endParaRPr lang="en-US"/>
        </a:p>
      </dgm:t>
    </dgm:pt>
    <dgm:pt modelId="{6F39CD4F-165A-DC4A-9C1C-06CEE4A8D405}">
      <dgm:prSet phldrT="[Text]"/>
      <dgm:spPr>
        <a:solidFill>
          <a:srgbClr val="ECEFED"/>
        </a:solidFill>
        <a:ln>
          <a:solidFill>
            <a:schemeClr val="accent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rtl="0"/>
          <a:r>
            <a:rPr lang="en-US" b="1" dirty="0">
              <a:solidFill>
                <a:schemeClr val="tx1"/>
              </a:solidFill>
            </a:rPr>
            <a:t>Calculate Loss</a:t>
          </a:r>
        </a:p>
      </dgm:t>
    </dgm:pt>
    <dgm:pt modelId="{E2BB3AF9-2B27-4C4B-8001-864E39619EB5}" type="parTrans" cxnId="{5DF4971A-75FC-744A-9555-D00F499F446B}">
      <dgm:prSet/>
      <dgm:spPr/>
      <dgm:t>
        <a:bodyPr/>
        <a:lstStyle/>
        <a:p>
          <a:endParaRPr lang="en-US"/>
        </a:p>
      </dgm:t>
    </dgm:pt>
    <dgm:pt modelId="{8FB84E18-7A7D-5747-9DB8-22D04D7E1F89}" type="sibTrans" cxnId="{5DF4971A-75FC-744A-9555-D00F499F446B}">
      <dgm:prSet/>
      <dgm:spPr/>
      <dgm:t>
        <a:bodyPr/>
        <a:lstStyle/>
        <a:p>
          <a:endParaRPr lang="en-US"/>
        </a:p>
      </dgm:t>
    </dgm:pt>
    <dgm:pt modelId="{E341F1DD-7C3B-B941-A85C-36DF6949993B}">
      <dgm:prSet phldrT="[Text]"/>
      <dgm:spPr/>
      <dgm:t>
        <a:bodyPr/>
        <a:lstStyle/>
        <a:p>
          <a:pPr rtl="0"/>
          <a:r>
            <a:rPr lang="en-US" dirty="0"/>
            <a:t>Calculate mean squared error</a:t>
          </a:r>
        </a:p>
      </dgm:t>
    </dgm:pt>
    <dgm:pt modelId="{3CC4280A-A1D0-FA4A-8F80-E743FC38E0CA}" type="parTrans" cxnId="{E8DCA408-DF9F-9D4A-B2DA-EBE65A00E3C3}">
      <dgm:prSet/>
      <dgm:spPr/>
      <dgm:t>
        <a:bodyPr/>
        <a:lstStyle/>
        <a:p>
          <a:endParaRPr lang="en-US"/>
        </a:p>
      </dgm:t>
    </dgm:pt>
    <dgm:pt modelId="{4A584DE7-9E47-6547-A832-440F856E246E}" type="sibTrans" cxnId="{E8DCA408-DF9F-9D4A-B2DA-EBE65A00E3C3}">
      <dgm:prSet/>
      <dgm:spPr/>
      <dgm:t>
        <a:bodyPr/>
        <a:lstStyle/>
        <a:p>
          <a:endParaRPr lang="en-US"/>
        </a:p>
      </dgm:t>
    </dgm:pt>
    <dgm:pt modelId="{780A0B47-3CE1-BD43-B9C2-782EFCA95D92}">
      <dgm:prSet phldrT="[Text]"/>
      <dgm:spPr/>
      <dgm:t>
        <a:bodyPr/>
        <a:lstStyle/>
        <a:p>
          <a:pPr rtl="0"/>
          <a:r>
            <a:rPr lang="en-US" dirty="0"/>
            <a:t>Quantifies how far the predicted values are from actual</a:t>
          </a:r>
        </a:p>
      </dgm:t>
    </dgm:pt>
    <dgm:pt modelId="{46260ED2-6E34-1549-B2CA-A39437AA4280}" type="parTrans" cxnId="{1FE3D1B8-23FF-3A4B-BDA8-A1798C4A3314}">
      <dgm:prSet/>
      <dgm:spPr/>
      <dgm:t>
        <a:bodyPr/>
        <a:lstStyle/>
        <a:p>
          <a:endParaRPr lang="en-US"/>
        </a:p>
      </dgm:t>
    </dgm:pt>
    <dgm:pt modelId="{CAF26703-B814-9F48-83A2-A114902D3AA7}" type="sibTrans" cxnId="{1FE3D1B8-23FF-3A4B-BDA8-A1798C4A3314}">
      <dgm:prSet/>
      <dgm:spPr/>
      <dgm:t>
        <a:bodyPr/>
        <a:lstStyle/>
        <a:p>
          <a:endParaRPr lang="en-US"/>
        </a:p>
      </dgm:t>
    </dgm:pt>
    <dgm:pt modelId="{EE991D07-860C-8C48-9A2E-9DC57C0BC7D1}">
      <dgm:prSet phldrT="[Text]"/>
      <dgm:spPr>
        <a:solidFill>
          <a:srgbClr val="ECEFED"/>
        </a:solidFill>
        <a:ln>
          <a:solidFill>
            <a:schemeClr val="accent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Backward Pass</a:t>
          </a:r>
        </a:p>
      </dgm:t>
    </dgm:pt>
    <dgm:pt modelId="{510D6E4F-73D1-9449-AF41-0F0B3F263B3A}" type="parTrans" cxnId="{E8883B21-2872-D549-9921-9D8815AEA3F7}">
      <dgm:prSet/>
      <dgm:spPr/>
      <dgm:t>
        <a:bodyPr/>
        <a:lstStyle/>
        <a:p>
          <a:endParaRPr lang="en-US"/>
        </a:p>
      </dgm:t>
    </dgm:pt>
    <dgm:pt modelId="{18EDE250-4CB1-CC4B-81B2-9C104FA22300}" type="sibTrans" cxnId="{E8883B21-2872-D549-9921-9D8815AEA3F7}">
      <dgm:prSet/>
      <dgm:spPr/>
      <dgm:t>
        <a:bodyPr/>
        <a:lstStyle/>
        <a:p>
          <a:endParaRPr lang="en-US"/>
        </a:p>
      </dgm:t>
    </dgm:pt>
    <dgm:pt modelId="{04E944B1-B04F-DB44-BEA7-7AC4850B4864}">
      <dgm:prSet phldrT="[Text]"/>
      <dgm:spPr>
        <a:solidFill>
          <a:srgbClr val="ECEFED"/>
        </a:solidFill>
        <a:ln>
          <a:solidFill>
            <a:schemeClr val="accent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Gradient Calculation</a:t>
          </a:r>
        </a:p>
      </dgm:t>
    </dgm:pt>
    <dgm:pt modelId="{B97CDB83-62D5-4E4E-94AD-AF6C88797513}" type="parTrans" cxnId="{918F882C-027B-C741-B0DB-1D6584D51C24}">
      <dgm:prSet/>
      <dgm:spPr/>
      <dgm:t>
        <a:bodyPr/>
        <a:lstStyle/>
        <a:p>
          <a:endParaRPr lang="en-US"/>
        </a:p>
      </dgm:t>
    </dgm:pt>
    <dgm:pt modelId="{16887376-3102-2F43-B88F-358099149C6C}" type="sibTrans" cxnId="{918F882C-027B-C741-B0DB-1D6584D51C24}">
      <dgm:prSet/>
      <dgm:spPr/>
      <dgm:t>
        <a:bodyPr/>
        <a:lstStyle/>
        <a:p>
          <a:endParaRPr lang="en-US"/>
        </a:p>
      </dgm:t>
    </dgm:pt>
    <dgm:pt modelId="{47CA9A97-00B1-6F48-8E07-8B0FC922E666}">
      <dgm:prSet phldrT="[Text]"/>
      <dgm:spPr>
        <a:solidFill>
          <a:srgbClr val="ECEFED"/>
        </a:solidFill>
        <a:ln>
          <a:solidFill>
            <a:schemeClr val="accent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Update Weights</a:t>
          </a:r>
        </a:p>
      </dgm:t>
    </dgm:pt>
    <dgm:pt modelId="{A7EE9EF3-6108-244B-96C2-60BA944229A8}" type="parTrans" cxnId="{B580EA79-1901-114A-BBF7-FEB24E333B8F}">
      <dgm:prSet/>
      <dgm:spPr/>
      <dgm:t>
        <a:bodyPr/>
        <a:lstStyle/>
        <a:p>
          <a:endParaRPr lang="en-US"/>
        </a:p>
      </dgm:t>
    </dgm:pt>
    <dgm:pt modelId="{227597A7-C1C3-B24B-9EEF-A4A43DEC0BB3}" type="sibTrans" cxnId="{B580EA79-1901-114A-BBF7-FEB24E333B8F}">
      <dgm:prSet/>
      <dgm:spPr/>
      <dgm:t>
        <a:bodyPr/>
        <a:lstStyle/>
        <a:p>
          <a:endParaRPr lang="en-US"/>
        </a:p>
      </dgm:t>
    </dgm:pt>
    <dgm:pt modelId="{599D4514-B209-ED45-A242-2BDD8154E3E6}">
      <dgm:prSet phldrT="[Text]"/>
      <dgm:spPr/>
      <dgm:t>
        <a:bodyPr/>
        <a:lstStyle/>
        <a:p>
          <a:r>
            <a:rPr lang="en-US" dirty="0"/>
            <a:t>compute gradient of loss with respect to weights</a:t>
          </a:r>
        </a:p>
      </dgm:t>
    </dgm:pt>
    <dgm:pt modelId="{C445E704-8DFB-F84F-83DB-B06F3CE2200B}" type="parTrans" cxnId="{67190924-D31C-AC4E-B36F-E791EDA15AAF}">
      <dgm:prSet/>
      <dgm:spPr/>
      <dgm:t>
        <a:bodyPr/>
        <a:lstStyle/>
        <a:p>
          <a:endParaRPr lang="en-US"/>
        </a:p>
      </dgm:t>
    </dgm:pt>
    <dgm:pt modelId="{9BA0AC4C-3664-8745-8FA2-E56930275D7F}" type="sibTrans" cxnId="{67190924-D31C-AC4E-B36F-E791EDA15AAF}">
      <dgm:prSet/>
      <dgm:spPr/>
      <dgm:t>
        <a:bodyPr/>
        <a:lstStyle/>
        <a:p>
          <a:endParaRPr lang="en-US"/>
        </a:p>
      </dgm:t>
    </dgm:pt>
    <dgm:pt modelId="{3A277D9E-B070-B341-B128-E4DAB88F45C2}">
      <dgm:prSet phldrT="[Text]"/>
      <dgm:spPr/>
      <dgm:t>
        <a:bodyPr/>
        <a:lstStyle/>
        <a:p>
          <a:r>
            <a:rPr lang="en-US" dirty="0"/>
            <a:t>Derive each weight using chain rule</a:t>
          </a:r>
        </a:p>
      </dgm:t>
    </dgm:pt>
    <dgm:pt modelId="{C83DF326-6390-C147-9096-DC7F2F8A8C70}" type="parTrans" cxnId="{2AF9228F-144A-3A4B-930A-92F279F5FACA}">
      <dgm:prSet/>
      <dgm:spPr/>
      <dgm:t>
        <a:bodyPr/>
        <a:lstStyle/>
        <a:p>
          <a:endParaRPr lang="en-US"/>
        </a:p>
      </dgm:t>
    </dgm:pt>
    <dgm:pt modelId="{353FB162-E91A-2C4C-9BF1-9B098F66381A}" type="sibTrans" cxnId="{2AF9228F-144A-3A4B-930A-92F279F5FACA}">
      <dgm:prSet/>
      <dgm:spPr/>
      <dgm:t>
        <a:bodyPr/>
        <a:lstStyle/>
        <a:p>
          <a:endParaRPr lang="en-US"/>
        </a:p>
      </dgm:t>
    </dgm:pt>
    <dgm:pt modelId="{063A01C8-BC62-7043-BA8B-4DA06B3C73C3}">
      <dgm:prSet phldrT="[Text]"/>
      <dgm:spPr/>
      <dgm:t>
        <a:bodyPr/>
        <a:lstStyle/>
        <a:p>
          <a:pPr rtl="0"/>
          <a:r>
            <a:rPr lang="en-US" dirty="0"/>
            <a:t>For each weight compute partial derivate of the loss with respect to that weight</a:t>
          </a:r>
        </a:p>
      </dgm:t>
    </dgm:pt>
    <dgm:pt modelId="{FB5B7D27-D0B6-354F-93A3-CF0AE68221FC}" type="parTrans" cxnId="{09F5E955-C9C8-464C-BBB6-5767E702CCA6}">
      <dgm:prSet/>
      <dgm:spPr/>
      <dgm:t>
        <a:bodyPr/>
        <a:lstStyle/>
        <a:p>
          <a:endParaRPr lang="en-US"/>
        </a:p>
      </dgm:t>
    </dgm:pt>
    <dgm:pt modelId="{601D0FCA-4EE1-4D48-9BCA-017032E7C1B5}" type="sibTrans" cxnId="{09F5E955-C9C8-464C-BBB6-5767E702CCA6}">
      <dgm:prSet/>
      <dgm:spPr/>
      <dgm:t>
        <a:bodyPr/>
        <a:lstStyle/>
        <a:p>
          <a:endParaRPr lang="en-US"/>
        </a:p>
      </dgm:t>
    </dgm:pt>
    <dgm:pt modelId="{18E71A7A-6D72-C148-A1A1-90ED571C0809}">
      <dgm:prSet phldrT="[Text]"/>
      <dgm:spPr/>
      <dgm:t>
        <a:bodyPr/>
        <a:lstStyle/>
        <a:p>
          <a:pPr rtl="0"/>
          <a:r>
            <a:rPr lang="en-US" dirty="0"/>
            <a:t>Matrix operations to calculate gradients </a:t>
          </a:r>
        </a:p>
      </dgm:t>
    </dgm:pt>
    <dgm:pt modelId="{D5016CDF-F52D-004C-BD43-474EBC001F7F}" type="parTrans" cxnId="{4CCE3301-BB61-934A-BC0F-8E19F7011D62}">
      <dgm:prSet/>
      <dgm:spPr/>
      <dgm:t>
        <a:bodyPr/>
        <a:lstStyle/>
        <a:p>
          <a:endParaRPr lang="en-US"/>
        </a:p>
      </dgm:t>
    </dgm:pt>
    <dgm:pt modelId="{21D9A6B2-4823-0E46-A0B8-55DE8F960FB7}" type="sibTrans" cxnId="{4CCE3301-BB61-934A-BC0F-8E19F7011D62}">
      <dgm:prSet/>
      <dgm:spPr/>
      <dgm:t>
        <a:bodyPr/>
        <a:lstStyle/>
        <a:p>
          <a:endParaRPr lang="en-US"/>
        </a:p>
      </dgm:t>
    </dgm:pt>
    <dgm:pt modelId="{2B9CBC58-5C57-AD41-9665-A54877AF35F9}">
      <dgm:prSet/>
      <dgm:spPr>
        <a:blipFill>
          <a:blip xmlns:r="http://schemas.openxmlformats.org/officeDocument/2006/relationships" r:embed="rId1"/>
          <a:stretch>
            <a:fillRect l="-160" t="-1754" b="-5263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C92DEAD-39A7-974C-929E-CE0040AB9F64}" type="parTrans" cxnId="{F11657F9-07DE-0D43-B1CB-83319964F954}">
      <dgm:prSet/>
      <dgm:spPr/>
      <dgm:t>
        <a:bodyPr/>
        <a:lstStyle/>
        <a:p>
          <a:endParaRPr lang="en-US"/>
        </a:p>
      </dgm:t>
    </dgm:pt>
    <dgm:pt modelId="{FE4FC1C4-07A5-2A45-94AB-276D97E4EF94}" type="sibTrans" cxnId="{F11657F9-07DE-0D43-B1CB-83319964F954}">
      <dgm:prSet/>
      <dgm:spPr/>
      <dgm:t>
        <a:bodyPr/>
        <a:lstStyle/>
        <a:p>
          <a:endParaRPr lang="en-US"/>
        </a:p>
      </dgm:t>
    </dgm:pt>
    <dgm:pt modelId="{CD00F34F-9CCC-384E-99E9-8C1D2FB4C2D5}">
      <dgm:prSet/>
      <dgm:spPr/>
      <dgm:t>
        <a:bodyPr/>
        <a:lstStyle/>
        <a:p>
          <a:r>
            <a:rPr lang="en-US">
              <a:noFill/>
            </a:rPr>
            <a:t> </a:t>
          </a:r>
        </a:p>
      </dgm:t>
    </dgm:pt>
    <dgm:pt modelId="{2A6822F4-230F-964C-8699-76C7A714D006}" type="parTrans" cxnId="{4A04F9C8-55BC-DF4D-ADD0-D20F604ACB47}">
      <dgm:prSet/>
      <dgm:spPr/>
      <dgm:t>
        <a:bodyPr/>
        <a:lstStyle/>
        <a:p>
          <a:endParaRPr lang="en-US"/>
        </a:p>
      </dgm:t>
    </dgm:pt>
    <dgm:pt modelId="{961FF9DA-2DCF-314E-BA12-7D61FE1DE838}" type="sibTrans" cxnId="{4A04F9C8-55BC-DF4D-ADD0-D20F604ACB47}">
      <dgm:prSet/>
      <dgm:spPr/>
      <dgm:t>
        <a:bodyPr/>
        <a:lstStyle/>
        <a:p>
          <a:endParaRPr lang="en-US"/>
        </a:p>
      </dgm:t>
    </dgm:pt>
    <dgm:pt modelId="{4CF79721-E190-634B-846C-62A9C0B4EFC1}" type="pres">
      <dgm:prSet presAssocID="{F2C6F772-D8BE-BC49-9616-CED4AF5D0C16}" presName="linearFlow" presStyleCnt="0">
        <dgm:presLayoutVars>
          <dgm:dir/>
          <dgm:animLvl val="lvl"/>
          <dgm:resizeHandles val="exact"/>
        </dgm:presLayoutVars>
      </dgm:prSet>
      <dgm:spPr/>
    </dgm:pt>
    <dgm:pt modelId="{F49383A6-6112-4140-B3D6-53733C33D005}" type="pres">
      <dgm:prSet presAssocID="{9BABCD92-4C6C-5240-AD1E-934F7529D890}" presName="composite" presStyleCnt="0"/>
      <dgm:spPr/>
    </dgm:pt>
    <dgm:pt modelId="{DC7E4CF2-80B5-9949-B6FF-4255FBCCE1DA}" type="pres">
      <dgm:prSet presAssocID="{9BABCD92-4C6C-5240-AD1E-934F7529D890}" presName="parentText" presStyleLbl="alignNode1" presStyleIdx="0" presStyleCnt="6">
        <dgm:presLayoutVars>
          <dgm:chMax val="1"/>
          <dgm:bulletEnabled val="1"/>
        </dgm:presLayoutVars>
      </dgm:prSet>
      <dgm:spPr/>
    </dgm:pt>
    <dgm:pt modelId="{FE01F1B3-E0C2-C24B-B271-709482437883}" type="pres">
      <dgm:prSet presAssocID="{9BABCD92-4C6C-5240-AD1E-934F7529D890}" presName="descendantText" presStyleLbl="alignAcc1" presStyleIdx="0" presStyleCnt="6">
        <dgm:presLayoutVars>
          <dgm:bulletEnabled val="1"/>
        </dgm:presLayoutVars>
      </dgm:prSet>
      <dgm:spPr/>
    </dgm:pt>
    <dgm:pt modelId="{BD3CF2DD-AE39-D748-8C02-31EDE8E0AF11}" type="pres">
      <dgm:prSet presAssocID="{F5745020-88BC-E040-B52C-D871BA3702F8}" presName="sp" presStyleCnt="0"/>
      <dgm:spPr/>
    </dgm:pt>
    <dgm:pt modelId="{8267F9AD-8445-0A4B-8ECE-CEF5E9C7D729}" type="pres">
      <dgm:prSet presAssocID="{21DF19DA-EA54-954A-84F8-6E02CED47E6A}" presName="composite" presStyleCnt="0"/>
      <dgm:spPr/>
    </dgm:pt>
    <dgm:pt modelId="{18A84252-329E-E94C-9660-E8837EADB411}" type="pres">
      <dgm:prSet presAssocID="{21DF19DA-EA54-954A-84F8-6E02CED47E6A}" presName="parentText" presStyleLbl="alignNode1" presStyleIdx="1" presStyleCnt="6">
        <dgm:presLayoutVars>
          <dgm:chMax val="1"/>
          <dgm:bulletEnabled val="1"/>
        </dgm:presLayoutVars>
      </dgm:prSet>
      <dgm:spPr/>
    </dgm:pt>
    <dgm:pt modelId="{63773C63-7FB1-CE44-ABDD-6AB171E9F486}" type="pres">
      <dgm:prSet presAssocID="{21DF19DA-EA54-954A-84F8-6E02CED47E6A}" presName="descendantText" presStyleLbl="alignAcc1" presStyleIdx="1" presStyleCnt="6">
        <dgm:presLayoutVars>
          <dgm:bulletEnabled val="1"/>
        </dgm:presLayoutVars>
      </dgm:prSet>
      <dgm:spPr/>
    </dgm:pt>
    <dgm:pt modelId="{8DA9A7B1-1FCB-2E47-94C8-E12B24CB3245}" type="pres">
      <dgm:prSet presAssocID="{B3110C3E-8D37-6E4B-B92E-FD0B3A3D0FF0}" presName="sp" presStyleCnt="0"/>
      <dgm:spPr/>
    </dgm:pt>
    <dgm:pt modelId="{55FD3FC5-98B7-7B41-AB16-20644E9C3C2F}" type="pres">
      <dgm:prSet presAssocID="{6F39CD4F-165A-DC4A-9C1C-06CEE4A8D405}" presName="composite" presStyleCnt="0"/>
      <dgm:spPr/>
    </dgm:pt>
    <dgm:pt modelId="{C716DFA4-C45C-4C45-971D-E0BB96A8B1D4}" type="pres">
      <dgm:prSet presAssocID="{6F39CD4F-165A-DC4A-9C1C-06CEE4A8D405}" presName="parentText" presStyleLbl="alignNode1" presStyleIdx="2" presStyleCnt="6">
        <dgm:presLayoutVars>
          <dgm:chMax val="1"/>
          <dgm:bulletEnabled val="1"/>
        </dgm:presLayoutVars>
      </dgm:prSet>
      <dgm:spPr/>
    </dgm:pt>
    <dgm:pt modelId="{A344A176-AE9C-F047-AE87-FEB83FB4F456}" type="pres">
      <dgm:prSet presAssocID="{6F39CD4F-165A-DC4A-9C1C-06CEE4A8D405}" presName="descendantText" presStyleLbl="alignAcc1" presStyleIdx="2" presStyleCnt="6">
        <dgm:presLayoutVars>
          <dgm:bulletEnabled val="1"/>
        </dgm:presLayoutVars>
      </dgm:prSet>
      <dgm:spPr/>
    </dgm:pt>
    <dgm:pt modelId="{AD7FA5B9-F85F-2C41-A8BB-CEEE537FF785}" type="pres">
      <dgm:prSet presAssocID="{8FB84E18-7A7D-5747-9DB8-22D04D7E1F89}" presName="sp" presStyleCnt="0"/>
      <dgm:spPr/>
    </dgm:pt>
    <dgm:pt modelId="{379521C6-8D51-794B-BA0D-3F466620B1D6}" type="pres">
      <dgm:prSet presAssocID="{EE991D07-860C-8C48-9A2E-9DC57C0BC7D1}" presName="composite" presStyleCnt="0"/>
      <dgm:spPr/>
    </dgm:pt>
    <dgm:pt modelId="{B4AD60DF-A2DA-5041-859F-EF60D8DEE1C1}" type="pres">
      <dgm:prSet presAssocID="{EE991D07-860C-8C48-9A2E-9DC57C0BC7D1}" presName="parentText" presStyleLbl="alignNode1" presStyleIdx="3" presStyleCnt="6">
        <dgm:presLayoutVars>
          <dgm:chMax val="1"/>
          <dgm:bulletEnabled val="1"/>
        </dgm:presLayoutVars>
      </dgm:prSet>
      <dgm:spPr/>
    </dgm:pt>
    <dgm:pt modelId="{154244A4-7F3B-4743-9D53-6066F7C4A73D}" type="pres">
      <dgm:prSet presAssocID="{EE991D07-860C-8C48-9A2E-9DC57C0BC7D1}" presName="descendantText" presStyleLbl="alignAcc1" presStyleIdx="3" presStyleCnt="6">
        <dgm:presLayoutVars>
          <dgm:bulletEnabled val="1"/>
        </dgm:presLayoutVars>
      </dgm:prSet>
      <dgm:spPr/>
    </dgm:pt>
    <dgm:pt modelId="{BDD8433D-8C24-EC4A-9B2C-C160BE3978A3}" type="pres">
      <dgm:prSet presAssocID="{18EDE250-4CB1-CC4B-81B2-9C104FA22300}" presName="sp" presStyleCnt="0"/>
      <dgm:spPr/>
    </dgm:pt>
    <dgm:pt modelId="{CB5A60FD-A135-7243-BF4A-B0EB13900B6C}" type="pres">
      <dgm:prSet presAssocID="{04E944B1-B04F-DB44-BEA7-7AC4850B4864}" presName="composite" presStyleCnt="0"/>
      <dgm:spPr/>
    </dgm:pt>
    <dgm:pt modelId="{41323895-B249-5E44-AD0B-152086FE2D28}" type="pres">
      <dgm:prSet presAssocID="{04E944B1-B04F-DB44-BEA7-7AC4850B4864}" presName="parentText" presStyleLbl="alignNode1" presStyleIdx="4" presStyleCnt="6">
        <dgm:presLayoutVars>
          <dgm:chMax val="1"/>
          <dgm:bulletEnabled val="1"/>
        </dgm:presLayoutVars>
      </dgm:prSet>
      <dgm:spPr/>
    </dgm:pt>
    <dgm:pt modelId="{C70CA5CE-9AD8-4C45-8A78-ED1FE730F3D6}" type="pres">
      <dgm:prSet presAssocID="{04E944B1-B04F-DB44-BEA7-7AC4850B4864}" presName="descendantText" presStyleLbl="alignAcc1" presStyleIdx="4" presStyleCnt="6">
        <dgm:presLayoutVars>
          <dgm:bulletEnabled val="1"/>
        </dgm:presLayoutVars>
      </dgm:prSet>
      <dgm:spPr/>
    </dgm:pt>
    <dgm:pt modelId="{C305C883-1407-5D45-8150-9BADAD3B6813}" type="pres">
      <dgm:prSet presAssocID="{16887376-3102-2F43-B88F-358099149C6C}" presName="sp" presStyleCnt="0"/>
      <dgm:spPr/>
    </dgm:pt>
    <dgm:pt modelId="{24588CAA-3336-8340-BFB2-839709B870D5}" type="pres">
      <dgm:prSet presAssocID="{47CA9A97-00B1-6F48-8E07-8B0FC922E666}" presName="composite" presStyleCnt="0"/>
      <dgm:spPr/>
    </dgm:pt>
    <dgm:pt modelId="{0665BFF5-42D4-0D4B-9596-1D01D829E781}" type="pres">
      <dgm:prSet presAssocID="{47CA9A97-00B1-6F48-8E07-8B0FC922E666}" presName="parentText" presStyleLbl="alignNode1" presStyleIdx="5" presStyleCnt="6">
        <dgm:presLayoutVars>
          <dgm:chMax val="1"/>
          <dgm:bulletEnabled val="1"/>
        </dgm:presLayoutVars>
      </dgm:prSet>
      <dgm:spPr/>
    </dgm:pt>
    <dgm:pt modelId="{87022E86-6248-094D-9BAA-1A5264273B34}" type="pres">
      <dgm:prSet presAssocID="{47CA9A97-00B1-6F48-8E07-8B0FC922E666}" presName="descendantText" presStyleLbl="alignAcc1" presStyleIdx="5" presStyleCnt="6">
        <dgm:presLayoutVars>
          <dgm:bulletEnabled val="1"/>
        </dgm:presLayoutVars>
      </dgm:prSet>
      <dgm:spPr/>
    </dgm:pt>
  </dgm:ptLst>
  <dgm:cxnLst>
    <dgm:cxn modelId="{4CCE3301-BB61-934A-BC0F-8E19F7011D62}" srcId="{04E944B1-B04F-DB44-BEA7-7AC4850B4864}" destId="{18E71A7A-6D72-C148-A1A1-90ED571C0809}" srcOrd="1" destOrd="0" parTransId="{D5016CDF-F52D-004C-BD43-474EBC001F7F}" sibTransId="{21D9A6B2-4823-0E46-A0B8-55DE8F960FB7}"/>
    <dgm:cxn modelId="{E8DCA408-DF9F-9D4A-B2DA-EBE65A00E3C3}" srcId="{6F39CD4F-165A-DC4A-9C1C-06CEE4A8D405}" destId="{E341F1DD-7C3B-B941-A85C-36DF6949993B}" srcOrd="0" destOrd="0" parTransId="{3CC4280A-A1D0-FA4A-8F80-E743FC38E0CA}" sibTransId="{4A584DE7-9E47-6547-A832-440F856E246E}"/>
    <dgm:cxn modelId="{E92D400A-DB05-CA4C-A175-97BD0C1B534E}" srcId="{F2C6F772-D8BE-BC49-9616-CED4AF5D0C16}" destId="{21DF19DA-EA54-954A-84F8-6E02CED47E6A}" srcOrd="1" destOrd="0" parTransId="{57A82D33-EBBE-8449-8D0B-128BE06C8727}" sibTransId="{B3110C3E-8D37-6E4B-B92E-FD0B3A3D0FF0}"/>
    <dgm:cxn modelId="{05D4F818-E333-ED41-804E-7D7FD461809B}" type="presOf" srcId="{599D4514-B209-ED45-A242-2BDD8154E3E6}" destId="{154244A4-7F3B-4743-9D53-6066F7C4A73D}" srcOrd="0" destOrd="0" presId="urn:microsoft.com/office/officeart/2005/8/layout/chevron2"/>
    <dgm:cxn modelId="{8D425019-5135-B540-A0F6-B6197B082A95}" type="presOf" srcId="{1AB885A2-B6E9-1647-A410-A89A97A8823B}" destId="{63773C63-7FB1-CE44-ABDD-6AB171E9F486}" srcOrd="0" destOrd="0" presId="urn:microsoft.com/office/officeart/2005/8/layout/chevron2"/>
    <dgm:cxn modelId="{C63C0D1A-2481-4E40-9E2F-C7CC493DDB4B}" type="presOf" srcId="{47CA9A97-00B1-6F48-8E07-8B0FC922E666}" destId="{0665BFF5-42D4-0D4B-9596-1D01D829E781}" srcOrd="0" destOrd="0" presId="urn:microsoft.com/office/officeart/2005/8/layout/chevron2"/>
    <dgm:cxn modelId="{5DF4971A-75FC-744A-9555-D00F499F446B}" srcId="{F2C6F772-D8BE-BC49-9616-CED4AF5D0C16}" destId="{6F39CD4F-165A-DC4A-9C1C-06CEE4A8D405}" srcOrd="2" destOrd="0" parTransId="{E2BB3AF9-2B27-4C4B-8001-864E39619EB5}" sibTransId="{8FB84E18-7A7D-5747-9DB8-22D04D7E1F89}"/>
    <dgm:cxn modelId="{E8883B21-2872-D549-9921-9D8815AEA3F7}" srcId="{F2C6F772-D8BE-BC49-9616-CED4AF5D0C16}" destId="{EE991D07-860C-8C48-9A2E-9DC57C0BC7D1}" srcOrd="3" destOrd="0" parTransId="{510D6E4F-73D1-9449-AF41-0F0B3F263B3A}" sibTransId="{18EDE250-4CB1-CC4B-81B2-9C104FA22300}"/>
    <dgm:cxn modelId="{67190924-D31C-AC4E-B36F-E791EDA15AAF}" srcId="{EE991D07-860C-8C48-9A2E-9DC57C0BC7D1}" destId="{599D4514-B209-ED45-A242-2BDD8154E3E6}" srcOrd="0" destOrd="0" parTransId="{C445E704-8DFB-F84F-83DB-B06F3CE2200B}" sibTransId="{9BA0AC4C-3664-8745-8FA2-E56930275D7F}"/>
    <dgm:cxn modelId="{384B3529-9359-7244-B51F-4A9B36966CA7}" type="presOf" srcId="{21DF19DA-EA54-954A-84F8-6E02CED47E6A}" destId="{18A84252-329E-E94C-9660-E8837EADB411}" srcOrd="0" destOrd="0" presId="urn:microsoft.com/office/officeart/2005/8/layout/chevron2"/>
    <dgm:cxn modelId="{918F882C-027B-C741-B0DB-1D6584D51C24}" srcId="{F2C6F772-D8BE-BC49-9616-CED4AF5D0C16}" destId="{04E944B1-B04F-DB44-BEA7-7AC4850B4864}" srcOrd="4" destOrd="0" parTransId="{B97CDB83-62D5-4E4E-94AD-AF6C88797513}" sibTransId="{16887376-3102-2F43-B88F-358099149C6C}"/>
    <dgm:cxn modelId="{981A322D-B2EF-DF4F-BA88-0846201A2778}" type="presOf" srcId="{CD00F34F-9CCC-384E-99E9-8C1D2FB4C2D5}" destId="{87022E86-6248-094D-9BAA-1A5264273B34}" srcOrd="0" destOrd="1" presId="urn:microsoft.com/office/officeart/2005/8/layout/chevron2"/>
    <dgm:cxn modelId="{0EE55E35-DA50-4B4A-A724-767FAF9374EF}" srcId="{F2C6F772-D8BE-BC49-9616-CED4AF5D0C16}" destId="{9BABCD92-4C6C-5240-AD1E-934F7529D890}" srcOrd="0" destOrd="0" parTransId="{1475559B-3742-8049-9B46-9497787F1D4C}" sibTransId="{F5745020-88BC-E040-B52C-D871BA3702F8}"/>
    <dgm:cxn modelId="{27D12249-7FF8-9940-931D-27FCA6EE9864}" srcId="{21DF19DA-EA54-954A-84F8-6E02CED47E6A}" destId="{1AB885A2-B6E9-1647-A410-A89A97A8823B}" srcOrd="0" destOrd="0" parTransId="{01DBC197-D77E-5942-9DCB-78BF9BA53C81}" sibTransId="{3319FE1D-36CD-5041-A227-7F913F17CE3C}"/>
    <dgm:cxn modelId="{0C43D44C-DFEC-BA4C-9C3F-CF79D4914991}" srcId="{9BABCD92-4C6C-5240-AD1E-934F7529D890}" destId="{E74A5EF5-ECEB-4445-89FD-5A97BAE46311}" srcOrd="0" destOrd="0" parTransId="{0E96C27F-130A-F94A-B1AD-DAB2F7B0ECC2}" sibTransId="{CB43030D-5D97-1D4F-B45D-8A74970536E4}"/>
    <dgm:cxn modelId="{09F5E955-C9C8-464C-BBB6-5767E702CCA6}" srcId="{04E944B1-B04F-DB44-BEA7-7AC4850B4864}" destId="{063A01C8-BC62-7043-BA8B-4DA06B3C73C3}" srcOrd="0" destOrd="0" parTransId="{FB5B7D27-D0B6-354F-93A3-CF0AE68221FC}" sibTransId="{601D0FCA-4EE1-4D48-9BCA-017032E7C1B5}"/>
    <dgm:cxn modelId="{D553D65E-BB80-F647-ADA4-7B73FDE8EEE7}" type="presOf" srcId="{E74A5EF5-ECEB-4445-89FD-5A97BAE46311}" destId="{FE01F1B3-E0C2-C24B-B271-709482437883}" srcOrd="0" destOrd="0" presId="urn:microsoft.com/office/officeart/2005/8/layout/chevron2"/>
    <dgm:cxn modelId="{8A022B61-A52C-2A48-9AA3-C34B2DB3F811}" type="presOf" srcId="{6F39CD4F-165A-DC4A-9C1C-06CEE4A8D405}" destId="{C716DFA4-C45C-4C45-971D-E0BB96A8B1D4}" srcOrd="0" destOrd="0" presId="urn:microsoft.com/office/officeart/2005/8/layout/chevron2"/>
    <dgm:cxn modelId="{E594C776-F471-7943-BFD3-1018B78F8AF3}" type="presOf" srcId="{FBA20CEF-B2AB-6648-9E5D-D58E04FD262E}" destId="{63773C63-7FB1-CE44-ABDD-6AB171E9F486}" srcOrd="0" destOrd="1" presId="urn:microsoft.com/office/officeart/2005/8/layout/chevron2"/>
    <dgm:cxn modelId="{B580EA79-1901-114A-BBF7-FEB24E333B8F}" srcId="{F2C6F772-D8BE-BC49-9616-CED4AF5D0C16}" destId="{47CA9A97-00B1-6F48-8E07-8B0FC922E666}" srcOrd="5" destOrd="0" parTransId="{A7EE9EF3-6108-244B-96C2-60BA944229A8}" sibTransId="{227597A7-C1C3-B24B-9EEF-A4A43DEC0BB3}"/>
    <dgm:cxn modelId="{7D0E4784-4215-0146-9C03-8438879E1BAE}" type="presOf" srcId="{F2C6F772-D8BE-BC49-9616-CED4AF5D0C16}" destId="{4CF79721-E190-634B-846C-62A9C0B4EFC1}" srcOrd="0" destOrd="0" presId="urn:microsoft.com/office/officeart/2005/8/layout/chevron2"/>
    <dgm:cxn modelId="{2BED2985-0A51-6545-AE18-C5293074A165}" type="presOf" srcId="{063A01C8-BC62-7043-BA8B-4DA06B3C73C3}" destId="{C70CA5CE-9AD8-4C45-8A78-ED1FE730F3D6}" srcOrd="0" destOrd="0" presId="urn:microsoft.com/office/officeart/2005/8/layout/chevron2"/>
    <dgm:cxn modelId="{55ED0C86-7B72-2443-BD36-68324B5D3194}" type="presOf" srcId="{04E944B1-B04F-DB44-BEA7-7AC4850B4864}" destId="{41323895-B249-5E44-AD0B-152086FE2D28}" srcOrd="0" destOrd="0" presId="urn:microsoft.com/office/officeart/2005/8/layout/chevron2"/>
    <dgm:cxn modelId="{2AF9228F-144A-3A4B-930A-92F279F5FACA}" srcId="{EE991D07-860C-8C48-9A2E-9DC57C0BC7D1}" destId="{3A277D9E-B070-B341-B128-E4DAB88F45C2}" srcOrd="1" destOrd="0" parTransId="{C83DF326-6390-C147-9096-DC7F2F8A8C70}" sibTransId="{353FB162-E91A-2C4C-9BF1-9B098F66381A}"/>
    <dgm:cxn modelId="{609BDF96-C9D4-F54A-A7E9-24D080F38FCC}" srcId="{21DF19DA-EA54-954A-84F8-6E02CED47E6A}" destId="{FBA20CEF-B2AB-6648-9E5D-D58E04FD262E}" srcOrd="1" destOrd="0" parTransId="{E8D30E01-B7AB-704C-98CE-4F90A2959E05}" sibTransId="{CECD766C-8CDD-B448-BC12-91DA193D45AE}"/>
    <dgm:cxn modelId="{6CDECDA9-CD35-104B-BFD4-2B52025D7C5D}" type="presOf" srcId="{780A0B47-3CE1-BD43-B9C2-782EFCA95D92}" destId="{A344A176-AE9C-F047-AE87-FEB83FB4F456}" srcOrd="0" destOrd="1" presId="urn:microsoft.com/office/officeart/2005/8/layout/chevron2"/>
    <dgm:cxn modelId="{BAAD59AA-2361-6140-89DE-596DDAA7BC2A}" type="presOf" srcId="{18E71A7A-6D72-C148-A1A1-90ED571C0809}" destId="{C70CA5CE-9AD8-4C45-8A78-ED1FE730F3D6}" srcOrd="0" destOrd="1" presId="urn:microsoft.com/office/officeart/2005/8/layout/chevron2"/>
    <dgm:cxn modelId="{1FE3D1B8-23FF-3A4B-BDA8-A1798C4A3314}" srcId="{6F39CD4F-165A-DC4A-9C1C-06CEE4A8D405}" destId="{780A0B47-3CE1-BD43-B9C2-782EFCA95D92}" srcOrd="1" destOrd="0" parTransId="{46260ED2-6E34-1549-B2CA-A39437AA4280}" sibTransId="{CAF26703-B814-9F48-83A2-A114902D3AA7}"/>
    <dgm:cxn modelId="{4CE5FEC6-EAD2-6241-977C-A7083F3C2B25}" type="presOf" srcId="{3A277D9E-B070-B341-B128-E4DAB88F45C2}" destId="{154244A4-7F3B-4743-9D53-6066F7C4A73D}" srcOrd="0" destOrd="1" presId="urn:microsoft.com/office/officeart/2005/8/layout/chevron2"/>
    <dgm:cxn modelId="{652966C7-5685-0A4B-BDDA-DC8AA76D6C64}" type="presOf" srcId="{EE991D07-860C-8C48-9A2E-9DC57C0BC7D1}" destId="{B4AD60DF-A2DA-5041-859F-EF60D8DEE1C1}" srcOrd="0" destOrd="0" presId="urn:microsoft.com/office/officeart/2005/8/layout/chevron2"/>
    <dgm:cxn modelId="{4A04F9C8-55BC-DF4D-ADD0-D20F604ACB47}" srcId="{47CA9A97-00B1-6F48-8E07-8B0FC922E666}" destId="{CD00F34F-9CCC-384E-99E9-8C1D2FB4C2D5}" srcOrd="1" destOrd="0" parTransId="{2A6822F4-230F-964C-8699-76C7A714D006}" sibTransId="{961FF9DA-2DCF-314E-BA12-7D61FE1DE838}"/>
    <dgm:cxn modelId="{B7D5FBD0-C38A-7342-8110-506E84BF7326}" type="presOf" srcId="{E341F1DD-7C3B-B941-A85C-36DF6949993B}" destId="{A344A176-AE9C-F047-AE87-FEB83FB4F456}" srcOrd="0" destOrd="0" presId="urn:microsoft.com/office/officeart/2005/8/layout/chevron2"/>
    <dgm:cxn modelId="{82E26FE7-5F00-7D49-B065-F6434D96A856}" type="presOf" srcId="{9BABCD92-4C6C-5240-AD1E-934F7529D890}" destId="{DC7E4CF2-80B5-9949-B6FF-4255FBCCE1DA}" srcOrd="0" destOrd="0" presId="urn:microsoft.com/office/officeart/2005/8/layout/chevron2"/>
    <dgm:cxn modelId="{F11657F9-07DE-0D43-B1CB-83319964F954}" srcId="{47CA9A97-00B1-6F48-8E07-8B0FC922E666}" destId="{2B9CBC58-5C57-AD41-9665-A54877AF35F9}" srcOrd="0" destOrd="0" parTransId="{FC92DEAD-39A7-974C-929E-CE0040AB9F64}" sibTransId="{FE4FC1C4-07A5-2A45-94AB-276D97E4EF94}"/>
    <dgm:cxn modelId="{38D9F6F9-2204-324C-85AC-34BCF2E99C59}" type="presOf" srcId="{2B9CBC58-5C57-AD41-9665-A54877AF35F9}" destId="{87022E86-6248-094D-9BAA-1A5264273B34}" srcOrd="0" destOrd="0" presId="urn:microsoft.com/office/officeart/2005/8/layout/chevron2"/>
    <dgm:cxn modelId="{C24E8E0B-A03D-F646-BFDF-90D1D987E6BD}" type="presParOf" srcId="{4CF79721-E190-634B-846C-62A9C0B4EFC1}" destId="{F49383A6-6112-4140-B3D6-53733C33D005}" srcOrd="0" destOrd="0" presId="urn:microsoft.com/office/officeart/2005/8/layout/chevron2"/>
    <dgm:cxn modelId="{7CF56620-349A-4E4C-9EFD-6F72D688F41D}" type="presParOf" srcId="{F49383A6-6112-4140-B3D6-53733C33D005}" destId="{DC7E4CF2-80B5-9949-B6FF-4255FBCCE1DA}" srcOrd="0" destOrd="0" presId="urn:microsoft.com/office/officeart/2005/8/layout/chevron2"/>
    <dgm:cxn modelId="{5D165520-F5CE-D14E-B29F-F40B30BEA62E}" type="presParOf" srcId="{F49383A6-6112-4140-B3D6-53733C33D005}" destId="{FE01F1B3-E0C2-C24B-B271-709482437883}" srcOrd="1" destOrd="0" presId="urn:microsoft.com/office/officeart/2005/8/layout/chevron2"/>
    <dgm:cxn modelId="{DAA66A93-EAC9-E24C-9495-5CC8F4C7802B}" type="presParOf" srcId="{4CF79721-E190-634B-846C-62A9C0B4EFC1}" destId="{BD3CF2DD-AE39-D748-8C02-31EDE8E0AF11}" srcOrd="1" destOrd="0" presId="urn:microsoft.com/office/officeart/2005/8/layout/chevron2"/>
    <dgm:cxn modelId="{22559D2A-F99F-BB41-A0F4-C6D66C612A9A}" type="presParOf" srcId="{4CF79721-E190-634B-846C-62A9C0B4EFC1}" destId="{8267F9AD-8445-0A4B-8ECE-CEF5E9C7D729}" srcOrd="2" destOrd="0" presId="urn:microsoft.com/office/officeart/2005/8/layout/chevron2"/>
    <dgm:cxn modelId="{8D1C1E36-2771-C845-A081-843F34F21A2B}" type="presParOf" srcId="{8267F9AD-8445-0A4B-8ECE-CEF5E9C7D729}" destId="{18A84252-329E-E94C-9660-E8837EADB411}" srcOrd="0" destOrd="0" presId="urn:microsoft.com/office/officeart/2005/8/layout/chevron2"/>
    <dgm:cxn modelId="{32CC5CBA-92A2-0E4A-8CEA-A276FD07B49D}" type="presParOf" srcId="{8267F9AD-8445-0A4B-8ECE-CEF5E9C7D729}" destId="{63773C63-7FB1-CE44-ABDD-6AB171E9F486}" srcOrd="1" destOrd="0" presId="urn:microsoft.com/office/officeart/2005/8/layout/chevron2"/>
    <dgm:cxn modelId="{211F52ED-7D76-984F-BC8A-7E0E0E222863}" type="presParOf" srcId="{4CF79721-E190-634B-846C-62A9C0B4EFC1}" destId="{8DA9A7B1-1FCB-2E47-94C8-E12B24CB3245}" srcOrd="3" destOrd="0" presId="urn:microsoft.com/office/officeart/2005/8/layout/chevron2"/>
    <dgm:cxn modelId="{CED46598-B7F6-0742-83B5-DF107F1F64E1}" type="presParOf" srcId="{4CF79721-E190-634B-846C-62A9C0B4EFC1}" destId="{55FD3FC5-98B7-7B41-AB16-20644E9C3C2F}" srcOrd="4" destOrd="0" presId="urn:microsoft.com/office/officeart/2005/8/layout/chevron2"/>
    <dgm:cxn modelId="{57D81694-C1B1-9642-8C91-90B43E244745}" type="presParOf" srcId="{55FD3FC5-98B7-7B41-AB16-20644E9C3C2F}" destId="{C716DFA4-C45C-4C45-971D-E0BB96A8B1D4}" srcOrd="0" destOrd="0" presId="urn:microsoft.com/office/officeart/2005/8/layout/chevron2"/>
    <dgm:cxn modelId="{05D65ADB-4856-424F-A5E9-F00753454F21}" type="presParOf" srcId="{55FD3FC5-98B7-7B41-AB16-20644E9C3C2F}" destId="{A344A176-AE9C-F047-AE87-FEB83FB4F456}" srcOrd="1" destOrd="0" presId="urn:microsoft.com/office/officeart/2005/8/layout/chevron2"/>
    <dgm:cxn modelId="{E94210FC-93AD-E14E-AA70-801C03AD8DD6}" type="presParOf" srcId="{4CF79721-E190-634B-846C-62A9C0B4EFC1}" destId="{AD7FA5B9-F85F-2C41-A8BB-CEEE537FF785}" srcOrd="5" destOrd="0" presId="urn:microsoft.com/office/officeart/2005/8/layout/chevron2"/>
    <dgm:cxn modelId="{E43354BA-BEC5-EB42-822F-FFAD7CC22BF3}" type="presParOf" srcId="{4CF79721-E190-634B-846C-62A9C0B4EFC1}" destId="{379521C6-8D51-794B-BA0D-3F466620B1D6}" srcOrd="6" destOrd="0" presId="urn:microsoft.com/office/officeart/2005/8/layout/chevron2"/>
    <dgm:cxn modelId="{6A4C8610-A1D6-D647-931F-B90AF7C7EFD7}" type="presParOf" srcId="{379521C6-8D51-794B-BA0D-3F466620B1D6}" destId="{B4AD60DF-A2DA-5041-859F-EF60D8DEE1C1}" srcOrd="0" destOrd="0" presId="urn:microsoft.com/office/officeart/2005/8/layout/chevron2"/>
    <dgm:cxn modelId="{225CFBA5-8D3B-474D-BF87-7A77A8358862}" type="presParOf" srcId="{379521C6-8D51-794B-BA0D-3F466620B1D6}" destId="{154244A4-7F3B-4743-9D53-6066F7C4A73D}" srcOrd="1" destOrd="0" presId="urn:microsoft.com/office/officeart/2005/8/layout/chevron2"/>
    <dgm:cxn modelId="{B8F7723B-951E-504B-A048-834F85C218B5}" type="presParOf" srcId="{4CF79721-E190-634B-846C-62A9C0B4EFC1}" destId="{BDD8433D-8C24-EC4A-9B2C-C160BE3978A3}" srcOrd="7" destOrd="0" presId="urn:microsoft.com/office/officeart/2005/8/layout/chevron2"/>
    <dgm:cxn modelId="{E07E22B2-4547-2747-A07C-631B765A4F07}" type="presParOf" srcId="{4CF79721-E190-634B-846C-62A9C0B4EFC1}" destId="{CB5A60FD-A135-7243-BF4A-B0EB13900B6C}" srcOrd="8" destOrd="0" presId="urn:microsoft.com/office/officeart/2005/8/layout/chevron2"/>
    <dgm:cxn modelId="{B43D9170-0B47-5F4C-9B57-3C23AEC6AE65}" type="presParOf" srcId="{CB5A60FD-A135-7243-BF4A-B0EB13900B6C}" destId="{41323895-B249-5E44-AD0B-152086FE2D28}" srcOrd="0" destOrd="0" presId="urn:microsoft.com/office/officeart/2005/8/layout/chevron2"/>
    <dgm:cxn modelId="{B9A554D1-F887-BC4D-ADF6-B2549895E978}" type="presParOf" srcId="{CB5A60FD-A135-7243-BF4A-B0EB13900B6C}" destId="{C70CA5CE-9AD8-4C45-8A78-ED1FE730F3D6}" srcOrd="1" destOrd="0" presId="urn:microsoft.com/office/officeart/2005/8/layout/chevron2"/>
    <dgm:cxn modelId="{B31E33BC-8D2B-6D4B-8C00-49B728A00AF2}" type="presParOf" srcId="{4CF79721-E190-634B-846C-62A9C0B4EFC1}" destId="{C305C883-1407-5D45-8150-9BADAD3B6813}" srcOrd="9" destOrd="0" presId="urn:microsoft.com/office/officeart/2005/8/layout/chevron2"/>
    <dgm:cxn modelId="{DEE513EB-A6CC-1742-931B-C5167917960E}" type="presParOf" srcId="{4CF79721-E190-634B-846C-62A9C0B4EFC1}" destId="{24588CAA-3336-8340-BFB2-839709B870D5}" srcOrd="10" destOrd="0" presId="urn:microsoft.com/office/officeart/2005/8/layout/chevron2"/>
    <dgm:cxn modelId="{6298B85E-1F86-F442-AEA3-7387AD6A0E29}" type="presParOf" srcId="{24588CAA-3336-8340-BFB2-839709B870D5}" destId="{0665BFF5-42D4-0D4B-9596-1D01D829E781}" srcOrd="0" destOrd="0" presId="urn:microsoft.com/office/officeart/2005/8/layout/chevron2"/>
    <dgm:cxn modelId="{CD3268F3-B9CA-754D-8FF9-9C58BC4B3D43}" type="presParOf" srcId="{24588CAA-3336-8340-BFB2-839709B870D5}" destId="{87022E86-6248-094D-9BAA-1A5264273B34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7E4CF2-80B5-9949-B6FF-4255FBCCE1DA}">
      <dsp:nvSpPr>
        <dsp:cNvPr id="0" name=""/>
        <dsp:cNvSpPr/>
      </dsp:nvSpPr>
      <dsp:spPr>
        <a:xfrm rot="5400000">
          <a:off x="-160009" y="161358"/>
          <a:ext cx="1066729" cy="746710"/>
        </a:xfrm>
        <a:prstGeom prst="chevron">
          <a:avLst/>
        </a:prstGeom>
        <a:solidFill>
          <a:srgbClr val="ECEFED"/>
        </a:solidFill>
        <a:ln w="19050" cap="flat" cmpd="sng" algn="ctr">
          <a:solidFill>
            <a:schemeClr val="accent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tx1"/>
              </a:solidFill>
            </a:rPr>
            <a:t>Initialize Weights</a:t>
          </a:r>
        </a:p>
      </dsp:txBody>
      <dsp:txXfrm rot="-5400000">
        <a:off x="1" y="374703"/>
        <a:ext cx="746710" cy="320019"/>
      </dsp:txXfrm>
    </dsp:sp>
    <dsp:sp modelId="{FE01F1B3-E0C2-C24B-B271-709482437883}">
      <dsp:nvSpPr>
        <dsp:cNvPr id="0" name=""/>
        <dsp:cNvSpPr/>
      </dsp:nvSpPr>
      <dsp:spPr>
        <a:xfrm rot="5400000">
          <a:off x="4344362" y="-3596302"/>
          <a:ext cx="693374" cy="788867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Start with initial weights (random)</a:t>
          </a:r>
        </a:p>
      </dsp:txBody>
      <dsp:txXfrm rot="-5400000">
        <a:off x="746710" y="35198"/>
        <a:ext cx="7854830" cy="625678"/>
      </dsp:txXfrm>
    </dsp:sp>
    <dsp:sp modelId="{18A84252-329E-E94C-9660-E8837EADB411}">
      <dsp:nvSpPr>
        <dsp:cNvPr id="0" name=""/>
        <dsp:cNvSpPr/>
      </dsp:nvSpPr>
      <dsp:spPr>
        <a:xfrm rot="5400000">
          <a:off x="-160009" y="1131571"/>
          <a:ext cx="1066729" cy="746710"/>
        </a:xfrm>
        <a:prstGeom prst="chevron">
          <a:avLst/>
        </a:prstGeom>
        <a:solidFill>
          <a:srgbClr val="ECEFED"/>
        </a:solidFill>
        <a:ln w="19050" cap="flat" cmpd="sng" algn="ctr">
          <a:solidFill>
            <a:schemeClr val="accent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tx1"/>
              </a:solidFill>
            </a:rPr>
            <a:t>Forward Pass</a:t>
          </a:r>
        </a:p>
      </dsp:txBody>
      <dsp:txXfrm rot="-5400000">
        <a:off x="1" y="1344916"/>
        <a:ext cx="746710" cy="320019"/>
      </dsp:txXfrm>
    </dsp:sp>
    <dsp:sp modelId="{63773C63-7FB1-CE44-ABDD-6AB171E9F486}">
      <dsp:nvSpPr>
        <dsp:cNvPr id="0" name=""/>
        <dsp:cNvSpPr/>
      </dsp:nvSpPr>
      <dsp:spPr>
        <a:xfrm rot="5400000">
          <a:off x="4344362" y="-2626089"/>
          <a:ext cx="693374" cy="788867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Feed input data through network and compute predicted output</a:t>
          </a: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Calculate the weighted sum of inputs</a:t>
          </a:r>
        </a:p>
      </dsp:txBody>
      <dsp:txXfrm rot="-5400000">
        <a:off x="746710" y="1005411"/>
        <a:ext cx="7854830" cy="625678"/>
      </dsp:txXfrm>
    </dsp:sp>
    <dsp:sp modelId="{C716DFA4-C45C-4C45-971D-E0BB96A8B1D4}">
      <dsp:nvSpPr>
        <dsp:cNvPr id="0" name=""/>
        <dsp:cNvSpPr/>
      </dsp:nvSpPr>
      <dsp:spPr>
        <a:xfrm rot="5400000">
          <a:off x="-160009" y="2101784"/>
          <a:ext cx="1066729" cy="746710"/>
        </a:xfrm>
        <a:prstGeom prst="chevron">
          <a:avLst/>
        </a:prstGeom>
        <a:solidFill>
          <a:srgbClr val="ECEFED"/>
        </a:solidFill>
        <a:ln w="19050" cap="flat" cmpd="sng" algn="ctr">
          <a:solidFill>
            <a:schemeClr val="accent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tx1"/>
              </a:solidFill>
            </a:rPr>
            <a:t>Calculate Loss</a:t>
          </a:r>
        </a:p>
      </dsp:txBody>
      <dsp:txXfrm rot="-5400000">
        <a:off x="1" y="2315129"/>
        <a:ext cx="746710" cy="320019"/>
      </dsp:txXfrm>
    </dsp:sp>
    <dsp:sp modelId="{A344A176-AE9C-F047-AE87-FEB83FB4F456}">
      <dsp:nvSpPr>
        <dsp:cNvPr id="0" name=""/>
        <dsp:cNvSpPr/>
      </dsp:nvSpPr>
      <dsp:spPr>
        <a:xfrm rot="5400000">
          <a:off x="4344362" y="-1655877"/>
          <a:ext cx="693374" cy="788867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Calculate mean squared error</a:t>
          </a: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Quantifies how far the predicted values are from actual</a:t>
          </a:r>
        </a:p>
      </dsp:txBody>
      <dsp:txXfrm rot="-5400000">
        <a:off x="746710" y="1975623"/>
        <a:ext cx="7854830" cy="625678"/>
      </dsp:txXfrm>
    </dsp:sp>
    <dsp:sp modelId="{B4AD60DF-A2DA-5041-859F-EF60D8DEE1C1}">
      <dsp:nvSpPr>
        <dsp:cNvPr id="0" name=""/>
        <dsp:cNvSpPr/>
      </dsp:nvSpPr>
      <dsp:spPr>
        <a:xfrm rot="5400000">
          <a:off x="-160009" y="3071997"/>
          <a:ext cx="1066729" cy="746710"/>
        </a:xfrm>
        <a:prstGeom prst="chevron">
          <a:avLst/>
        </a:prstGeom>
        <a:solidFill>
          <a:srgbClr val="ECEFED"/>
        </a:solidFill>
        <a:ln w="19050" cap="flat" cmpd="sng" algn="ctr">
          <a:solidFill>
            <a:schemeClr val="accent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tx1"/>
              </a:solidFill>
            </a:rPr>
            <a:t>Backward Pass</a:t>
          </a:r>
        </a:p>
      </dsp:txBody>
      <dsp:txXfrm rot="-5400000">
        <a:off x="1" y="3285342"/>
        <a:ext cx="746710" cy="320019"/>
      </dsp:txXfrm>
    </dsp:sp>
    <dsp:sp modelId="{154244A4-7F3B-4743-9D53-6066F7C4A73D}">
      <dsp:nvSpPr>
        <dsp:cNvPr id="0" name=""/>
        <dsp:cNvSpPr/>
      </dsp:nvSpPr>
      <dsp:spPr>
        <a:xfrm rot="5400000">
          <a:off x="4344362" y="-685664"/>
          <a:ext cx="693374" cy="788867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compute gradient of loss with respect to weights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Derive each weight using chain rule</a:t>
          </a:r>
        </a:p>
      </dsp:txBody>
      <dsp:txXfrm rot="-5400000">
        <a:off x="746710" y="2945836"/>
        <a:ext cx="7854830" cy="625678"/>
      </dsp:txXfrm>
    </dsp:sp>
    <dsp:sp modelId="{41323895-B249-5E44-AD0B-152086FE2D28}">
      <dsp:nvSpPr>
        <dsp:cNvPr id="0" name=""/>
        <dsp:cNvSpPr/>
      </dsp:nvSpPr>
      <dsp:spPr>
        <a:xfrm rot="5400000">
          <a:off x="-160009" y="4042209"/>
          <a:ext cx="1066729" cy="746710"/>
        </a:xfrm>
        <a:prstGeom prst="chevron">
          <a:avLst/>
        </a:prstGeom>
        <a:solidFill>
          <a:srgbClr val="ECEFED"/>
        </a:solidFill>
        <a:ln w="19050" cap="flat" cmpd="sng" algn="ctr">
          <a:solidFill>
            <a:schemeClr val="accent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tx1"/>
              </a:solidFill>
            </a:rPr>
            <a:t>Gradient Calculation</a:t>
          </a:r>
        </a:p>
      </dsp:txBody>
      <dsp:txXfrm rot="-5400000">
        <a:off x="1" y="4255554"/>
        <a:ext cx="746710" cy="320019"/>
      </dsp:txXfrm>
    </dsp:sp>
    <dsp:sp modelId="{C70CA5CE-9AD8-4C45-8A78-ED1FE730F3D6}">
      <dsp:nvSpPr>
        <dsp:cNvPr id="0" name=""/>
        <dsp:cNvSpPr/>
      </dsp:nvSpPr>
      <dsp:spPr>
        <a:xfrm rot="5400000">
          <a:off x="4344362" y="284548"/>
          <a:ext cx="693374" cy="788867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For each weight compute partial derivate of the loss with respect to that weight</a:t>
          </a: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Matrix operations to calculate gradients </a:t>
          </a:r>
        </a:p>
      </dsp:txBody>
      <dsp:txXfrm rot="-5400000">
        <a:off x="746710" y="3916048"/>
        <a:ext cx="7854830" cy="625678"/>
      </dsp:txXfrm>
    </dsp:sp>
    <dsp:sp modelId="{0665BFF5-42D4-0D4B-9596-1D01D829E781}">
      <dsp:nvSpPr>
        <dsp:cNvPr id="0" name=""/>
        <dsp:cNvSpPr/>
      </dsp:nvSpPr>
      <dsp:spPr>
        <a:xfrm rot="5400000">
          <a:off x="-160009" y="5012422"/>
          <a:ext cx="1066729" cy="746710"/>
        </a:xfrm>
        <a:prstGeom prst="chevron">
          <a:avLst/>
        </a:prstGeom>
        <a:solidFill>
          <a:srgbClr val="ECEFED"/>
        </a:solidFill>
        <a:ln w="19050" cap="flat" cmpd="sng" algn="ctr">
          <a:solidFill>
            <a:schemeClr val="accent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>
              <a:solidFill>
                <a:schemeClr val="tx1"/>
              </a:solidFill>
            </a:rPr>
            <a:t>Update Weights</a:t>
          </a:r>
        </a:p>
      </dsp:txBody>
      <dsp:txXfrm rot="-5400000">
        <a:off x="1" y="5225767"/>
        <a:ext cx="746710" cy="320019"/>
      </dsp:txXfrm>
    </dsp:sp>
    <dsp:sp modelId="{87022E86-6248-094D-9BAA-1A5264273B34}">
      <dsp:nvSpPr>
        <dsp:cNvPr id="0" name=""/>
        <dsp:cNvSpPr/>
      </dsp:nvSpPr>
      <dsp:spPr>
        <a:xfrm rot="5400000">
          <a:off x="4344362" y="1254760"/>
          <a:ext cx="693374" cy="788867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Adjust weights based on gradient &amp; learning rate</a:t>
          </a: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700" kern="1200" dirty="0"/>
            <a:t>Usual update rule: </a:t>
          </a:r>
          <a14:m xmlns:a14="http://schemas.microsoft.com/office/drawing/2010/main">
            <m:oMath xmlns:m="http://schemas.openxmlformats.org/officeDocument/2006/math">
              <m:r>
                <a:rPr lang="en-US" sz="1700" b="0" i="1" kern="1200" smtClean="0">
                  <a:latin typeface="Cambria Math" panose="02040503050406030204" pitchFamily="18" charset="0"/>
                </a:rPr>
                <m:t>𝑛𝑒</m:t>
              </m:r>
              <m:sSub>
                <m:sSubPr>
                  <m:ctrlPr>
                    <a:rPr lang="en-US" sz="17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700" b="0" i="1" kern="1200" smtClean="0">
                      <a:latin typeface="Cambria Math" panose="02040503050406030204" pitchFamily="18" charset="0"/>
                    </a:rPr>
                    <m:t>𝑤</m:t>
                  </m:r>
                </m:e>
                <m:sub>
                  <m:r>
                    <a:rPr lang="en-US" sz="1700" b="0" i="1" kern="1200" smtClean="0">
                      <a:latin typeface="Cambria Math" panose="02040503050406030204" pitchFamily="18" charset="0"/>
                    </a:rPr>
                    <m:t>𝑤𝑒𝑖𝑔h𝑡</m:t>
                  </m:r>
                </m:sub>
              </m:sSub>
              <m:r>
                <a:rPr lang="en-US" sz="1700" b="0" i="1" kern="1200" smtClean="0">
                  <a:latin typeface="Cambria Math" panose="02040503050406030204" pitchFamily="18" charset="0"/>
                </a:rPr>
                <m:t>=</m:t>
              </m:r>
              <m:r>
                <a:rPr lang="en-US" sz="1700" b="0" i="1" kern="1200" smtClean="0">
                  <a:latin typeface="Cambria Math" panose="02040503050406030204" pitchFamily="18" charset="0"/>
                </a:rPr>
                <m:t>𝑜𝑙</m:t>
              </m:r>
              <m:sSub>
                <m:sSubPr>
                  <m:ctrlPr>
                    <a:rPr lang="en-US" sz="17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700" b="0" i="1" kern="1200" smtClean="0">
                      <a:latin typeface="Cambria Math" panose="02040503050406030204" pitchFamily="18" charset="0"/>
                    </a:rPr>
                    <m:t>𝑑</m:t>
                  </m:r>
                </m:e>
                <m:sub>
                  <m:r>
                    <a:rPr lang="en-US" sz="1700" b="0" i="1" kern="1200" smtClean="0">
                      <a:latin typeface="Cambria Math" panose="02040503050406030204" pitchFamily="18" charset="0"/>
                    </a:rPr>
                    <m:t>𝑤𝑒𝑖𝑔h𝑡</m:t>
                  </m:r>
                </m:sub>
              </m:sSub>
              <m:r>
                <a:rPr lang="en-US" sz="1700" b="0" i="1" kern="1200" smtClean="0">
                  <a:latin typeface="Cambria Math" panose="02040503050406030204" pitchFamily="18" charset="0"/>
                </a:rPr>
                <m:t>−</m:t>
              </m:r>
              <m:r>
                <a:rPr lang="en-US" sz="1700" b="0" i="1" kern="1200" smtClean="0">
                  <a:latin typeface="Cambria Math" panose="02040503050406030204" pitchFamily="18" charset="0"/>
                </a:rPr>
                <m:t>𝑙𝑒𝑎𝑟𝑛𝑖𝑛</m:t>
              </m:r>
              <m:sSub>
                <m:sSubPr>
                  <m:ctrlPr>
                    <a:rPr lang="en-US" sz="17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700" b="0" i="1" kern="1200" smtClean="0">
                      <a:latin typeface="Cambria Math" panose="02040503050406030204" pitchFamily="18" charset="0"/>
                    </a:rPr>
                    <m:t>𝑔</m:t>
                  </m:r>
                </m:e>
                <m:sub>
                  <m:r>
                    <a:rPr lang="en-US" sz="1700" b="0" i="1" kern="1200" smtClean="0">
                      <a:latin typeface="Cambria Math" panose="02040503050406030204" pitchFamily="18" charset="0"/>
                    </a:rPr>
                    <m:t>𝑟𝑎𝑡𝑒</m:t>
                  </m:r>
                </m:sub>
              </m:sSub>
              <m:r>
                <a:rPr lang="en-US" sz="1700" b="0" i="1" kern="1200" smtClean="0">
                  <a:latin typeface="Cambria Math" panose="02040503050406030204" pitchFamily="18" charset="0"/>
                </a:rPr>
                <m:t>∗</m:t>
              </m:r>
              <m:r>
                <a:rPr lang="en-US" sz="1700" b="0" i="1" kern="1200" smtClean="0">
                  <a:latin typeface="Cambria Math" panose="02040503050406030204" pitchFamily="18" charset="0"/>
                </a:rPr>
                <m:t>𝑔𝑟𝑎𝑑𝑖𝑒𝑛𝑡</m:t>
              </m:r>
            </m:oMath>
          </a14:m>
          <a:endParaRPr lang="en-US" sz="1700" kern="1200" dirty="0"/>
        </a:p>
      </dsp:txBody>
      <dsp:txXfrm rot="-5400000">
        <a:off x="746710" y="4886260"/>
        <a:ext cx="7854830" cy="6256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C6BF3-A235-466D-9DC1-BE79D418E9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1F93BE-CB0B-71F4-8839-0C9076FEEC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52EFB-08EC-A390-6A46-DD1023C3D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C5DAD-4FF1-684F-94FC-980901FD86B1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FA192-8222-AD6C-5B14-FA21B25B4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D516F-12DE-0CF7-4F3A-44BECA0E9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9700-BEFF-6343-9F5A-9AE5464F5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18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FA7DA-7E73-2BA2-BE6B-F92341760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AA3908-B43E-A816-95A6-B583871C9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81238-0F7C-6FC9-8CB0-D5BEB8460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C5DAD-4FF1-684F-94FC-980901FD86B1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77E575-E80D-39E1-50A6-5F11EE30A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3068C-B760-9CD5-4DD5-28953B98C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9700-BEFF-6343-9F5A-9AE5464F5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10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490042-0192-1FCB-1816-A9C31D7B06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805C47-5CD2-AF6D-423F-29D69BB4D7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C58E0-DF25-4AE0-1BB8-44C6A01DD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C5DAD-4FF1-684F-94FC-980901FD86B1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2BCEBB-8608-5D7F-A22E-BC7E636D2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1A6B90-9AF9-1D74-17ED-2F218255F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9700-BEFF-6343-9F5A-9AE5464F5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674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2D695-2E45-B1FE-F48B-F3DCB19D5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4BABB-DFE9-6205-2EF0-1CD0D73AE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0115B-B255-7438-DF12-44B65E373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C5DAD-4FF1-684F-94FC-980901FD86B1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D5198-29CE-BDA4-4A18-E6E45318A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E5664C-B71E-2B02-5EFD-5DBB0C23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9700-BEFF-6343-9F5A-9AE5464F5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349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507F4-F0C3-11E7-311F-6F03107B7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1E5D57-13F6-2F46-B2AD-6F41489DB4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839C3-C9C6-20FB-567F-244FACA0E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C5DAD-4FF1-684F-94FC-980901FD86B1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BB7C3A-1DB0-6FB6-9903-B03096AA8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F1C83-D8F4-A5D5-F87B-1261AE5D7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9700-BEFF-6343-9F5A-9AE5464F5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400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352AB-EF47-AB61-5841-40BC359BA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B4A53-6537-E0F4-07F7-7F77DBDEFD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EEF695-D948-16D4-8A8C-7C86AA0DEE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A8AE5B-3537-008B-A8D8-4588AECDC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C5DAD-4FF1-684F-94FC-980901FD86B1}" type="datetimeFigureOut">
              <a:rPr lang="en-US" smtClean="0"/>
              <a:t>3/20/24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FA1802-FCC5-DBC1-3CA6-D8A2AACB2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684277-AD17-4953-1244-ACDE27341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9700-BEFF-6343-9F5A-9AE5464F5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2888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88CAB-054D-A978-74A2-D69BDC87B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7D3953-5EA0-9866-3031-0C3D3CDF6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5B0C77-ED92-1D27-8A88-395DA844A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AF3A90-F734-F362-8726-0E7DA592C6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30D0D9-F740-AE66-9367-D377404B9D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523FAC8-66E4-A7EA-F119-ADB7B2335F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C5DAD-4FF1-684F-94FC-980901FD86B1}" type="datetimeFigureOut">
              <a:rPr lang="en-US" smtClean="0"/>
              <a:t>3/20/24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5E7BCE-E02B-A770-B895-590FA2D57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377C5E-9D0E-183B-AA97-43B69176F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9700-BEFF-6343-9F5A-9AE5464F5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77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5B070-D1AD-B6F6-1FDF-2E1C567BF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FEB6A6-38C1-D8CD-1223-1265A5330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C5DAD-4FF1-684F-94FC-980901FD86B1}" type="datetimeFigureOut">
              <a:rPr lang="en-US" smtClean="0"/>
              <a:t>3/20/24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108494-0062-803D-5416-811F1CA59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F00FC-18ED-FA2C-B8B9-D93C7189A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9700-BEFF-6343-9F5A-9AE5464F5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678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044F66-25AD-2AFC-48C1-07D455CEB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C5DAD-4FF1-684F-94FC-980901FD86B1}" type="datetimeFigureOut">
              <a:rPr lang="en-US" smtClean="0"/>
              <a:t>3/20/24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B3BEFC-5831-8CDF-31CA-7718CDA68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C8A19E-10C9-EE04-BF23-5A9B9AD63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9700-BEFF-6343-9F5A-9AE5464F5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30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AC61C-A878-66E5-481B-F129E73BF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B938D-3944-3B0F-4F34-51381DF087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157466-9318-3B9A-89E6-05381E7A05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03B775-F593-3B6F-AEF1-A890D0B64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C5DAD-4FF1-684F-94FC-980901FD86B1}" type="datetimeFigureOut">
              <a:rPr lang="en-US" smtClean="0"/>
              <a:t>3/20/24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123564-E01B-B4BA-2854-AEE5B6F72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6B9BAA-9F44-0FF3-FADF-1DE21B0E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9700-BEFF-6343-9F5A-9AE5464F5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6636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9AB36-6AC8-2566-7968-068EB79C1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747E25-EC62-A10F-57AE-8A2669EC57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55A525-35C0-86E8-D412-2E8ABBA95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291AE0-A840-2D0E-B340-61F329045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EC5DAD-4FF1-684F-94FC-980901FD86B1}" type="datetimeFigureOut">
              <a:rPr lang="en-US" smtClean="0"/>
              <a:t>3/20/24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14682D-B341-1FA1-83A9-1BDA7A9AB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F093A5-0554-77DC-C064-E057F7381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BA9700-BEFF-6343-9F5A-9AE5464F5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887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8381E8-1F4F-0E9B-7075-BE2F1C83E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EDDE95-CC7B-848C-93D2-3A33159BBE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FB449F-3B22-7864-2604-98727C63C0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7EC5DAD-4FF1-684F-94FC-980901FD86B1}" type="datetimeFigureOut">
              <a:rPr lang="en-US" smtClean="0"/>
              <a:t>3/20/24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0B5F53-848C-9A69-B754-0790EF004F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21B1C-85BC-AF54-C902-B3E62DF004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BA9700-BEFF-6343-9F5A-9AE5464F5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725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343078/whats-relationship-between-linear-regression-recurrent-neural-networks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edium.com/deeplearningbrasilia/deep-learning-recurrent-neural-networks-f9482a24d010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-craft.org/r-news/convolutional-neural-networks-in-r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nc/3.0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rain made of colorful balls&#10;&#10;Description automatically generated">
            <a:extLst>
              <a:ext uri="{FF2B5EF4-FFF2-40B4-BE49-F238E27FC236}">
                <a16:creationId xmlns:a16="http://schemas.microsoft.com/office/drawing/2014/main" id="{291171A2-7392-BE98-0BDC-0A41CC79D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027" y="752706"/>
            <a:ext cx="7261301" cy="72613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FF0B83-D187-44FC-9B4B-E45F0F088CF1}"/>
              </a:ext>
            </a:extLst>
          </p:cNvPr>
          <p:cNvSpPr/>
          <p:nvPr/>
        </p:nvSpPr>
        <p:spPr>
          <a:xfrm>
            <a:off x="587949" y="0"/>
            <a:ext cx="7950569" cy="4708981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r>
              <a:rPr lang="en-US" sz="10000" b="1" cap="none" spc="0" dirty="0">
                <a:ln w="10160">
                  <a:solidFill>
                    <a:sysClr val="windowText" lastClr="000000"/>
                  </a:solidFill>
                  <a:prstDash val="solid"/>
                </a:ln>
                <a:solidFill>
                  <a:srgbClr val="FFFFFF"/>
                </a:solidFill>
                <a:effectLst/>
              </a:rPr>
              <a:t>Demystifying Neural Networks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A338460-23D2-D883-A30A-E7DDBA18AD30}"/>
              </a:ext>
            </a:extLst>
          </p:cNvPr>
          <p:cNvSpPr/>
          <p:nvPr/>
        </p:nvSpPr>
        <p:spPr>
          <a:xfrm>
            <a:off x="806780" y="4708981"/>
            <a:ext cx="5365420" cy="139631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tx1"/>
                </a:solidFill>
                <a:latin typeface="+mj-lt"/>
              </a:rPr>
              <a:t>By Maajid Husain </a:t>
            </a:r>
          </a:p>
          <a:p>
            <a:pPr algn="ctr"/>
            <a:r>
              <a:rPr lang="en-US" sz="3000" dirty="0">
                <a:solidFill>
                  <a:schemeClr val="tx1"/>
                </a:solidFill>
                <a:latin typeface="+mj-lt"/>
              </a:rPr>
              <a:t>(President @DSAC)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D8F0B64-76EC-CFAF-F969-3B3EC35C44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08412" y="-144526"/>
            <a:ext cx="2883588" cy="1266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214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1EA362-2F05-BC38-DAC0-1C4F15508A63}"/>
              </a:ext>
            </a:extLst>
          </p:cNvPr>
          <p:cNvSpPr txBox="1"/>
          <p:nvPr/>
        </p:nvSpPr>
        <p:spPr>
          <a:xfrm>
            <a:off x="239485" y="161698"/>
            <a:ext cx="819694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latin typeface="+mj-lt"/>
              </a:rPr>
              <a:t>Anatomy of a Neural Network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5D97DA8-898D-30C8-9028-B229A4DE7AB5}"/>
              </a:ext>
            </a:extLst>
          </p:cNvPr>
          <p:cNvGrpSpPr/>
          <p:nvPr/>
        </p:nvGrpSpPr>
        <p:grpSpPr>
          <a:xfrm>
            <a:off x="2106386" y="946528"/>
            <a:ext cx="7979228" cy="3885675"/>
            <a:chOff x="141515" y="740754"/>
            <a:chExt cx="11615055" cy="594307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819E352-A4D7-F87D-8F14-71EF2F7CE210}"/>
                </a:ext>
              </a:extLst>
            </p:cNvPr>
            <p:cNvSpPr/>
            <p:nvPr/>
          </p:nvSpPr>
          <p:spPr>
            <a:xfrm>
              <a:off x="141515" y="2645225"/>
              <a:ext cx="1621971" cy="162197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16D0E14-E73B-8275-1927-EAC1BF80FAEB}"/>
                </a:ext>
              </a:extLst>
            </p:cNvPr>
            <p:cNvGrpSpPr/>
            <p:nvPr/>
          </p:nvGrpSpPr>
          <p:grpSpPr>
            <a:xfrm>
              <a:off x="3200398" y="1654625"/>
              <a:ext cx="1621972" cy="3592286"/>
              <a:chOff x="3227613" y="2188028"/>
              <a:chExt cx="1621972" cy="3592286"/>
            </a:xfrm>
            <a:solidFill>
              <a:schemeClr val="accent4"/>
            </a:solidFill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5029A343-61FF-F6AD-1364-EB09B1909F9A}"/>
                  </a:ext>
                </a:extLst>
              </p:cNvPr>
              <p:cNvSpPr/>
              <p:nvPr/>
            </p:nvSpPr>
            <p:spPr>
              <a:xfrm>
                <a:off x="3227614" y="2188028"/>
                <a:ext cx="1621971" cy="162197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47D0A04-D56B-5096-7C28-35F466F0CA41}"/>
                  </a:ext>
                </a:extLst>
              </p:cNvPr>
              <p:cNvSpPr/>
              <p:nvPr/>
            </p:nvSpPr>
            <p:spPr>
              <a:xfrm>
                <a:off x="3227613" y="4158342"/>
                <a:ext cx="1621971" cy="162197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42CACF6-B129-2EE0-188E-61CECFE9D3B0}"/>
                </a:ext>
              </a:extLst>
            </p:cNvPr>
            <p:cNvGrpSpPr/>
            <p:nvPr/>
          </p:nvGrpSpPr>
          <p:grpSpPr>
            <a:xfrm>
              <a:off x="6667497" y="740754"/>
              <a:ext cx="1621972" cy="5430914"/>
              <a:chOff x="6095999" y="659114"/>
              <a:chExt cx="1621972" cy="5430914"/>
            </a:xfrm>
            <a:solidFill>
              <a:schemeClr val="accent5"/>
            </a:solidFill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A2E93C5-45B9-208E-812F-4AA4C56EA83E}"/>
                  </a:ext>
                </a:extLst>
              </p:cNvPr>
              <p:cNvSpPr/>
              <p:nvPr/>
            </p:nvSpPr>
            <p:spPr>
              <a:xfrm>
                <a:off x="6096000" y="659114"/>
                <a:ext cx="1621971" cy="1621972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35D7DB79-EC57-EAEC-BE4A-9F84343D7537}"/>
                  </a:ext>
                </a:extLst>
              </p:cNvPr>
              <p:cNvSpPr/>
              <p:nvPr/>
            </p:nvSpPr>
            <p:spPr>
              <a:xfrm>
                <a:off x="6096000" y="2618014"/>
                <a:ext cx="1621971" cy="1621972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31C9588B-08BB-C3D6-DDBB-31B864774692}"/>
                  </a:ext>
                </a:extLst>
              </p:cNvPr>
              <p:cNvSpPr/>
              <p:nvPr/>
            </p:nvSpPr>
            <p:spPr>
              <a:xfrm>
                <a:off x="6095999" y="4468056"/>
                <a:ext cx="1621971" cy="1621972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D548CCC-E73C-34C8-8A20-FE13C144E0DD}"/>
                </a:ext>
              </a:extLst>
            </p:cNvPr>
            <p:cNvSpPr/>
            <p:nvPr/>
          </p:nvSpPr>
          <p:spPr>
            <a:xfrm>
              <a:off x="10134599" y="2645225"/>
              <a:ext cx="1621971" cy="1621972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47D4FB2-E5F5-4AF6-A749-4EEF7CF79480}"/>
                </a:ext>
              </a:extLst>
            </p:cNvPr>
            <p:cNvCxnSpPr>
              <a:stCxn id="4" idx="6"/>
              <a:endCxn id="5" idx="2"/>
            </p:cNvCxnSpPr>
            <p:nvPr/>
          </p:nvCxnSpPr>
          <p:spPr>
            <a:xfrm flipV="1">
              <a:off x="1763486" y="2465611"/>
              <a:ext cx="1436913" cy="990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5F6905A-215E-D29C-8000-0E55ADD61F53}"/>
                </a:ext>
              </a:extLst>
            </p:cNvPr>
            <p:cNvCxnSpPr>
              <a:cxnSpLocks/>
              <a:stCxn id="4" idx="6"/>
              <a:endCxn id="6" idx="2"/>
            </p:cNvCxnSpPr>
            <p:nvPr/>
          </p:nvCxnSpPr>
          <p:spPr>
            <a:xfrm>
              <a:off x="1763486" y="3456211"/>
              <a:ext cx="1436912" cy="9797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105CCC8-3BE7-5937-0F85-B7262B640891}"/>
                </a:ext>
              </a:extLst>
            </p:cNvPr>
            <p:cNvCxnSpPr>
              <a:cxnSpLocks/>
              <a:stCxn id="5" idx="6"/>
              <a:endCxn id="7" idx="2"/>
            </p:cNvCxnSpPr>
            <p:nvPr/>
          </p:nvCxnSpPr>
          <p:spPr>
            <a:xfrm flipV="1">
              <a:off x="4822370" y="1551740"/>
              <a:ext cx="1845128" cy="9138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65F4E8B-0A22-47E8-9299-FBE4CA8BDC6E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>
              <a:off x="4822370" y="2465611"/>
              <a:ext cx="1845128" cy="10450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0F5D2E4-0281-A1F1-6B8A-B83267AE9A8D}"/>
                </a:ext>
              </a:extLst>
            </p:cNvPr>
            <p:cNvCxnSpPr>
              <a:cxnSpLocks/>
              <a:stCxn id="5" idx="6"/>
              <a:endCxn id="9" idx="2"/>
            </p:cNvCxnSpPr>
            <p:nvPr/>
          </p:nvCxnSpPr>
          <p:spPr>
            <a:xfrm>
              <a:off x="4822370" y="2465611"/>
              <a:ext cx="1845127" cy="28950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CD37F78-B3CE-5D52-6CA3-6CC638D71BEB}"/>
                </a:ext>
              </a:extLst>
            </p:cNvPr>
            <p:cNvCxnSpPr>
              <a:cxnSpLocks/>
              <a:stCxn id="6" idx="6"/>
              <a:endCxn id="7" idx="2"/>
            </p:cNvCxnSpPr>
            <p:nvPr/>
          </p:nvCxnSpPr>
          <p:spPr>
            <a:xfrm flipV="1">
              <a:off x="4822369" y="1551740"/>
              <a:ext cx="1845129" cy="28841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06E6811-5963-60DA-1ACA-0B28EB583A4B}"/>
                </a:ext>
              </a:extLst>
            </p:cNvPr>
            <p:cNvCxnSpPr>
              <a:cxnSpLocks/>
              <a:stCxn id="6" idx="6"/>
              <a:endCxn id="8" idx="2"/>
            </p:cNvCxnSpPr>
            <p:nvPr/>
          </p:nvCxnSpPr>
          <p:spPr>
            <a:xfrm flipV="1">
              <a:off x="4822369" y="3510640"/>
              <a:ext cx="1845129" cy="925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C73DD6E-DCCA-4575-F5E3-25799D74BD5F}"/>
                </a:ext>
              </a:extLst>
            </p:cNvPr>
            <p:cNvCxnSpPr>
              <a:cxnSpLocks/>
              <a:stCxn id="6" idx="6"/>
              <a:endCxn id="9" idx="2"/>
            </p:cNvCxnSpPr>
            <p:nvPr/>
          </p:nvCxnSpPr>
          <p:spPr>
            <a:xfrm>
              <a:off x="4822369" y="4435925"/>
              <a:ext cx="1845128" cy="9247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6BDFE30-9B4C-F418-76E2-59EFE78992AC}"/>
                </a:ext>
              </a:extLst>
            </p:cNvPr>
            <p:cNvCxnSpPr>
              <a:cxnSpLocks/>
              <a:stCxn id="7" idx="6"/>
              <a:endCxn id="12" idx="2"/>
            </p:cNvCxnSpPr>
            <p:nvPr/>
          </p:nvCxnSpPr>
          <p:spPr>
            <a:xfrm>
              <a:off x="8289469" y="1551740"/>
              <a:ext cx="1845130" cy="19044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AF6FA78-5FBD-EF59-6C42-4145F6CC2E9F}"/>
                </a:ext>
              </a:extLst>
            </p:cNvPr>
            <p:cNvCxnSpPr>
              <a:cxnSpLocks/>
              <a:stCxn id="8" idx="6"/>
              <a:endCxn id="12" idx="2"/>
            </p:cNvCxnSpPr>
            <p:nvPr/>
          </p:nvCxnSpPr>
          <p:spPr>
            <a:xfrm flipV="1">
              <a:off x="8289469" y="3456211"/>
              <a:ext cx="1845130" cy="544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0110456-35B9-63AC-F399-20D2B0725D25}"/>
                </a:ext>
              </a:extLst>
            </p:cNvPr>
            <p:cNvCxnSpPr>
              <a:cxnSpLocks/>
              <a:stCxn id="9" idx="6"/>
              <a:endCxn id="12" idx="2"/>
            </p:cNvCxnSpPr>
            <p:nvPr/>
          </p:nvCxnSpPr>
          <p:spPr>
            <a:xfrm flipV="1">
              <a:off x="8289468" y="3456211"/>
              <a:ext cx="1845131" cy="19044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A21DAC75-5706-6779-45D9-1DF4DA081A65}"/>
                </a:ext>
              </a:extLst>
            </p:cNvPr>
            <p:cNvSpPr/>
            <p:nvPr/>
          </p:nvSpPr>
          <p:spPr>
            <a:xfrm>
              <a:off x="261257" y="6269638"/>
              <a:ext cx="1382486" cy="4141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Input Layer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7868C564-A995-CAF4-86A4-2B502D68C519}"/>
                </a:ext>
              </a:extLst>
            </p:cNvPr>
            <p:cNvSpPr/>
            <p:nvPr/>
          </p:nvSpPr>
          <p:spPr>
            <a:xfrm>
              <a:off x="3145967" y="6269635"/>
              <a:ext cx="1730831" cy="4141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Hidden Layer 1</a:t>
              </a: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DD088E58-8E90-DF6D-96D6-C08452564A20}"/>
                </a:ext>
              </a:extLst>
            </p:cNvPr>
            <p:cNvSpPr/>
            <p:nvPr/>
          </p:nvSpPr>
          <p:spPr>
            <a:xfrm>
              <a:off x="10167254" y="6269635"/>
              <a:ext cx="1556659" cy="4141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Output Layer</a:t>
              </a:r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67CA5585-C177-2A5B-D0E8-64D5856CD2A8}"/>
                </a:ext>
              </a:extLst>
            </p:cNvPr>
            <p:cNvSpPr/>
            <p:nvPr/>
          </p:nvSpPr>
          <p:spPr>
            <a:xfrm>
              <a:off x="6613066" y="6269635"/>
              <a:ext cx="1730831" cy="4141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Hidden Layer 2</a:t>
              </a:r>
            </a:p>
          </p:txBody>
        </p:sp>
      </p:grp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8C6C3A3-BCE0-5FBF-83F1-6EB53190C0A4}"/>
              </a:ext>
            </a:extLst>
          </p:cNvPr>
          <p:cNvCxnSpPr>
            <a:cxnSpLocks/>
          </p:cNvCxnSpPr>
          <p:nvPr/>
        </p:nvCxnSpPr>
        <p:spPr>
          <a:xfrm>
            <a:off x="3714196" y="1476763"/>
            <a:ext cx="493560" cy="29875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Left Bracket 57">
            <a:extLst>
              <a:ext uri="{FF2B5EF4-FFF2-40B4-BE49-F238E27FC236}">
                <a16:creationId xmlns:a16="http://schemas.microsoft.com/office/drawing/2014/main" id="{6474769F-5022-9DD0-0061-4A3EE20FCCE3}"/>
              </a:ext>
            </a:extLst>
          </p:cNvPr>
          <p:cNvSpPr/>
          <p:nvPr/>
        </p:nvSpPr>
        <p:spPr>
          <a:xfrm>
            <a:off x="567741" y="1063962"/>
            <a:ext cx="104046" cy="74696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Left Bracket 58">
            <a:extLst>
              <a:ext uri="{FF2B5EF4-FFF2-40B4-BE49-F238E27FC236}">
                <a16:creationId xmlns:a16="http://schemas.microsoft.com/office/drawing/2014/main" id="{79CB5CE6-BC4B-14C4-1671-495D941AD736}"/>
              </a:ext>
            </a:extLst>
          </p:cNvPr>
          <p:cNvSpPr/>
          <p:nvPr/>
        </p:nvSpPr>
        <p:spPr>
          <a:xfrm rot="10800000">
            <a:off x="3522929" y="1063962"/>
            <a:ext cx="104046" cy="74696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6A7BEA-E8B1-2333-CBA8-61A6C07564DE}"/>
                  </a:ext>
                </a:extLst>
              </p:cNvPr>
              <p:cNvSpPr txBox="1"/>
              <p:nvPr/>
            </p:nvSpPr>
            <p:spPr>
              <a:xfrm>
                <a:off x="671787" y="1071627"/>
                <a:ext cx="2851141" cy="7241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tx1"/>
                    </a:solidFill>
                  </a:rPr>
                  <a:t>Node: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𝑤𝑒𝑖𝑔h𝑡</m:t>
                          </m:r>
                          <m:d>
                            <m:dPr>
                              <m:ctrlP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𝑝𝑟𝑒</m:t>
                              </m:r>
                              <m:sSub>
                                <m:sSubPr>
                                  <m:ctrlP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𝑛𝑜𝑑𝑒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𝑏𝑖𝑎𝑠</m:t>
                      </m:r>
                      <m:r>
                        <a:rPr lang="en-US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200" b="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A6A7BEA-E8B1-2333-CBA8-61A6C07564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787" y="1071627"/>
                <a:ext cx="2851141" cy="724173"/>
              </a:xfrm>
              <a:prstGeom prst="rect">
                <a:avLst/>
              </a:prstGeom>
              <a:blipFill>
                <a:blip r:embed="rId2"/>
                <a:stretch>
                  <a:fillRect l="-2212" t="-60345" b="-1206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E27FCB2-54A5-F688-7F21-F0FDBB7A852E}"/>
              </a:ext>
            </a:extLst>
          </p:cNvPr>
          <p:cNvCxnSpPr>
            <a:cxnSpLocks/>
          </p:cNvCxnSpPr>
          <p:nvPr/>
        </p:nvCxnSpPr>
        <p:spPr>
          <a:xfrm flipH="1">
            <a:off x="8141193" y="1374288"/>
            <a:ext cx="412786" cy="40906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Left Bracket 62">
            <a:extLst>
              <a:ext uri="{FF2B5EF4-FFF2-40B4-BE49-F238E27FC236}">
                <a16:creationId xmlns:a16="http://schemas.microsoft.com/office/drawing/2014/main" id="{E380F581-0E05-43A4-8685-14D5ABF14342}"/>
              </a:ext>
            </a:extLst>
          </p:cNvPr>
          <p:cNvSpPr/>
          <p:nvPr/>
        </p:nvSpPr>
        <p:spPr>
          <a:xfrm>
            <a:off x="8714014" y="811198"/>
            <a:ext cx="104046" cy="74696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Left Bracket 63">
            <a:extLst>
              <a:ext uri="{FF2B5EF4-FFF2-40B4-BE49-F238E27FC236}">
                <a16:creationId xmlns:a16="http://schemas.microsoft.com/office/drawing/2014/main" id="{D39534D3-6FB2-962F-F52B-F65CBF3F60F8}"/>
              </a:ext>
            </a:extLst>
          </p:cNvPr>
          <p:cNvSpPr/>
          <p:nvPr/>
        </p:nvSpPr>
        <p:spPr>
          <a:xfrm rot="10800000">
            <a:off x="10182954" y="811198"/>
            <a:ext cx="104046" cy="746966"/>
          </a:xfrm>
          <a:prstGeom prst="leftBracke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1C532D3-F202-E90E-91B9-F3CFC81C532C}"/>
              </a:ext>
            </a:extLst>
          </p:cNvPr>
          <p:cNvSpPr txBox="1"/>
          <p:nvPr/>
        </p:nvSpPr>
        <p:spPr>
          <a:xfrm>
            <a:off x="8836597" y="899963"/>
            <a:ext cx="1450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Edge:</a:t>
            </a:r>
          </a:p>
          <a:p>
            <a:r>
              <a:rPr lang="en-US" sz="1200" dirty="0"/>
              <a:t>- Each edge carries a </a:t>
            </a:r>
            <a:r>
              <a:rPr lang="en-US" sz="1200" b="1" dirty="0"/>
              <a:t>weight</a:t>
            </a:r>
            <a:endParaRPr lang="en-US" sz="1200" b="1" dirty="0">
              <a:solidFill>
                <a:schemeClr val="tx1"/>
              </a:solidFill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B64C1E6-25EF-2AEB-526C-F98CB0C666F9}"/>
              </a:ext>
            </a:extLst>
          </p:cNvPr>
          <p:cNvGrpSpPr/>
          <p:nvPr/>
        </p:nvGrpSpPr>
        <p:grpSpPr>
          <a:xfrm>
            <a:off x="239485" y="3145758"/>
            <a:ext cx="1205442" cy="746966"/>
            <a:chOff x="3088789" y="5369034"/>
            <a:chExt cx="1205442" cy="746966"/>
          </a:xfrm>
        </p:grpSpPr>
        <p:sp>
          <p:nvSpPr>
            <p:cNvPr id="72" name="Left Bracket 71">
              <a:extLst>
                <a:ext uri="{FF2B5EF4-FFF2-40B4-BE49-F238E27FC236}">
                  <a16:creationId xmlns:a16="http://schemas.microsoft.com/office/drawing/2014/main" id="{2F1F6672-0982-D2AE-64C7-219CA8B110F5}"/>
                </a:ext>
              </a:extLst>
            </p:cNvPr>
            <p:cNvSpPr/>
            <p:nvPr/>
          </p:nvSpPr>
          <p:spPr>
            <a:xfrm>
              <a:off x="3088789" y="5369034"/>
              <a:ext cx="104046" cy="746966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Left Bracket 72">
              <a:extLst>
                <a:ext uri="{FF2B5EF4-FFF2-40B4-BE49-F238E27FC236}">
                  <a16:creationId xmlns:a16="http://schemas.microsoft.com/office/drawing/2014/main" id="{FC3B7701-EF56-BF29-BD4A-5FAD50E22796}"/>
                </a:ext>
              </a:extLst>
            </p:cNvPr>
            <p:cNvSpPr/>
            <p:nvPr/>
          </p:nvSpPr>
          <p:spPr>
            <a:xfrm rot="10800000">
              <a:off x="4033959" y="5369034"/>
              <a:ext cx="104046" cy="746966"/>
            </a:xfrm>
            <a:prstGeom prst="leftBracke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0A24B38A-6343-6FAD-43F1-7B6F1529A3F3}"/>
                </a:ext>
              </a:extLst>
            </p:cNvPr>
            <p:cNvSpPr txBox="1"/>
            <p:nvPr/>
          </p:nvSpPr>
          <p:spPr>
            <a:xfrm>
              <a:off x="3105197" y="5391466"/>
              <a:ext cx="11890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Activation function:</a:t>
              </a:r>
            </a:p>
            <a:p>
              <a:r>
                <a:rPr lang="en-US" sz="1200" b="1" dirty="0">
                  <a:solidFill>
                    <a:schemeClr val="tx1"/>
                  </a:solidFill>
                </a:rPr>
                <a:t>- More later</a:t>
              </a:r>
            </a:p>
          </p:txBody>
        </p:sp>
      </p:grpSp>
      <p:sp>
        <p:nvSpPr>
          <p:cNvPr id="75" name="Right Arrow 74">
            <a:extLst>
              <a:ext uri="{FF2B5EF4-FFF2-40B4-BE49-F238E27FC236}">
                <a16:creationId xmlns:a16="http://schemas.microsoft.com/office/drawing/2014/main" id="{FC352A15-7EF2-58B2-DA50-11E94F8F2139}"/>
              </a:ext>
            </a:extLst>
          </p:cNvPr>
          <p:cNvSpPr/>
          <p:nvPr/>
        </p:nvSpPr>
        <p:spPr>
          <a:xfrm>
            <a:off x="343531" y="5201950"/>
            <a:ext cx="11402155" cy="724172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Feed Forward: using neural network</a:t>
            </a:r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99B1F7C6-678C-DDC3-BF41-7ACB24AECB12}"/>
              </a:ext>
            </a:extLst>
          </p:cNvPr>
          <p:cNvCxnSpPr/>
          <p:nvPr/>
        </p:nvCxnSpPr>
        <p:spPr>
          <a:xfrm flipV="1">
            <a:off x="779785" y="1626138"/>
            <a:ext cx="254358" cy="14338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Left Arrow 79">
            <a:extLst>
              <a:ext uri="{FF2B5EF4-FFF2-40B4-BE49-F238E27FC236}">
                <a16:creationId xmlns:a16="http://schemas.microsoft.com/office/drawing/2014/main" id="{6E25232B-A95A-E0F3-B3D6-2781131180E2}"/>
              </a:ext>
            </a:extLst>
          </p:cNvPr>
          <p:cNvSpPr/>
          <p:nvPr/>
        </p:nvSpPr>
        <p:spPr>
          <a:xfrm>
            <a:off x="343531" y="5865718"/>
            <a:ext cx="11402154" cy="805946"/>
          </a:xfrm>
          <a:prstGeom prst="leftArrow">
            <a:avLst>
              <a:gd name="adj1" fmla="val 42476"/>
              <a:gd name="adj2" fmla="val 50000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 Propagation: building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7112417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6BBB4D9E-F247-2219-B329-291EE99AFD31}"/>
              </a:ext>
            </a:extLst>
          </p:cNvPr>
          <p:cNvSpPr/>
          <p:nvPr/>
        </p:nvSpPr>
        <p:spPr>
          <a:xfrm>
            <a:off x="10250544" y="2437819"/>
            <a:ext cx="1763789" cy="3904638"/>
          </a:xfrm>
          <a:prstGeom prst="roundRect">
            <a:avLst/>
          </a:prstGeom>
          <a:solidFill>
            <a:srgbClr val="ECE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9EEA46C7-D982-FBBD-0C57-B7025A471685}"/>
              </a:ext>
            </a:extLst>
          </p:cNvPr>
          <p:cNvSpPr/>
          <p:nvPr/>
        </p:nvSpPr>
        <p:spPr>
          <a:xfrm>
            <a:off x="2808867" y="2437819"/>
            <a:ext cx="6110544" cy="3904638"/>
          </a:xfrm>
          <a:prstGeom prst="roundRect">
            <a:avLst>
              <a:gd name="adj" fmla="val 8039"/>
            </a:avLst>
          </a:prstGeom>
          <a:solidFill>
            <a:srgbClr val="ECE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7417509-A581-AED0-3C96-8FDD6C98FDAA}"/>
              </a:ext>
            </a:extLst>
          </p:cNvPr>
          <p:cNvSpPr/>
          <p:nvPr/>
        </p:nvSpPr>
        <p:spPr>
          <a:xfrm>
            <a:off x="176402" y="2437819"/>
            <a:ext cx="1763789" cy="3904638"/>
          </a:xfrm>
          <a:prstGeom prst="roundRect">
            <a:avLst/>
          </a:prstGeom>
          <a:solidFill>
            <a:srgbClr val="ECE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D462EF-A1D1-85BD-E554-26890821B71F}"/>
              </a:ext>
            </a:extLst>
          </p:cNvPr>
          <p:cNvGrpSpPr/>
          <p:nvPr/>
        </p:nvGrpSpPr>
        <p:grpSpPr>
          <a:xfrm>
            <a:off x="240632" y="-2945491"/>
            <a:ext cx="11710736" cy="5890982"/>
            <a:chOff x="141515" y="740754"/>
            <a:chExt cx="11615055" cy="594307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D47D499-CC9A-DBD8-26C4-E2E5D06FD867}"/>
                </a:ext>
              </a:extLst>
            </p:cNvPr>
            <p:cNvSpPr/>
            <p:nvPr/>
          </p:nvSpPr>
          <p:spPr>
            <a:xfrm>
              <a:off x="141515" y="2645225"/>
              <a:ext cx="1621971" cy="162197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55E6ECC-52F3-6E60-EAC7-0F37D4B10F9A}"/>
                </a:ext>
              </a:extLst>
            </p:cNvPr>
            <p:cNvGrpSpPr/>
            <p:nvPr/>
          </p:nvGrpSpPr>
          <p:grpSpPr>
            <a:xfrm>
              <a:off x="3200398" y="1654625"/>
              <a:ext cx="1621972" cy="3592286"/>
              <a:chOff x="3227613" y="2188028"/>
              <a:chExt cx="1621972" cy="3592286"/>
            </a:xfrm>
            <a:solidFill>
              <a:schemeClr val="accent4"/>
            </a:solidFill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82562F2C-C13A-1CC5-49CA-F5F51CAE3D59}"/>
                  </a:ext>
                </a:extLst>
              </p:cNvPr>
              <p:cNvSpPr/>
              <p:nvPr/>
            </p:nvSpPr>
            <p:spPr>
              <a:xfrm>
                <a:off x="3227614" y="2188028"/>
                <a:ext cx="1621971" cy="162197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29E3FAC0-A361-8571-808D-F865C6E4D7EE}"/>
                  </a:ext>
                </a:extLst>
              </p:cNvPr>
              <p:cNvSpPr/>
              <p:nvPr/>
            </p:nvSpPr>
            <p:spPr>
              <a:xfrm>
                <a:off x="3227613" y="4158342"/>
                <a:ext cx="1621971" cy="162197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93112A7-B105-08ED-FF0F-673D02298384}"/>
                </a:ext>
              </a:extLst>
            </p:cNvPr>
            <p:cNvGrpSpPr/>
            <p:nvPr/>
          </p:nvGrpSpPr>
          <p:grpSpPr>
            <a:xfrm>
              <a:off x="6667497" y="740754"/>
              <a:ext cx="1621972" cy="5430914"/>
              <a:chOff x="6095999" y="659114"/>
              <a:chExt cx="1621972" cy="5430914"/>
            </a:xfrm>
            <a:solidFill>
              <a:schemeClr val="accent5"/>
            </a:solidFill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384994DA-A981-C3F9-DD07-024913577E0C}"/>
                  </a:ext>
                </a:extLst>
              </p:cNvPr>
              <p:cNvSpPr/>
              <p:nvPr/>
            </p:nvSpPr>
            <p:spPr>
              <a:xfrm>
                <a:off x="6096000" y="659114"/>
                <a:ext cx="1621971" cy="1621972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18EB0F32-1DDB-AEB3-5B65-66FD4A66D809}"/>
                  </a:ext>
                </a:extLst>
              </p:cNvPr>
              <p:cNvSpPr/>
              <p:nvPr/>
            </p:nvSpPr>
            <p:spPr>
              <a:xfrm>
                <a:off x="6096000" y="2618014"/>
                <a:ext cx="1621971" cy="1621972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77FD5B9-8CE1-B92D-1E31-789733214980}"/>
                  </a:ext>
                </a:extLst>
              </p:cNvPr>
              <p:cNvSpPr/>
              <p:nvPr/>
            </p:nvSpPr>
            <p:spPr>
              <a:xfrm>
                <a:off x="6095999" y="4468056"/>
                <a:ext cx="1621971" cy="1621972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8005719-CAB2-41A3-4602-29D735BFFA72}"/>
                </a:ext>
              </a:extLst>
            </p:cNvPr>
            <p:cNvSpPr/>
            <p:nvPr/>
          </p:nvSpPr>
          <p:spPr>
            <a:xfrm>
              <a:off x="10134599" y="2645225"/>
              <a:ext cx="1621971" cy="1621972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5D27399-E2E5-BADE-ACA6-C220224820E4}"/>
                </a:ext>
              </a:extLst>
            </p:cNvPr>
            <p:cNvCxnSpPr>
              <a:stCxn id="4" idx="6"/>
              <a:endCxn id="26" idx="2"/>
            </p:cNvCxnSpPr>
            <p:nvPr/>
          </p:nvCxnSpPr>
          <p:spPr>
            <a:xfrm flipV="1">
              <a:off x="1763486" y="2465611"/>
              <a:ext cx="1436913" cy="990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0225F59-B4DE-2315-DDE7-357A39BA7966}"/>
                </a:ext>
              </a:extLst>
            </p:cNvPr>
            <p:cNvCxnSpPr>
              <a:cxnSpLocks/>
              <a:stCxn id="4" idx="6"/>
              <a:endCxn id="27" idx="2"/>
            </p:cNvCxnSpPr>
            <p:nvPr/>
          </p:nvCxnSpPr>
          <p:spPr>
            <a:xfrm>
              <a:off x="1763486" y="3456211"/>
              <a:ext cx="1436912" cy="9797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D1D2970E-C1E7-BEA3-1E31-5E4C003D5306}"/>
                </a:ext>
              </a:extLst>
            </p:cNvPr>
            <p:cNvCxnSpPr>
              <a:cxnSpLocks/>
              <a:stCxn id="26" idx="6"/>
              <a:endCxn id="23" idx="2"/>
            </p:cNvCxnSpPr>
            <p:nvPr/>
          </p:nvCxnSpPr>
          <p:spPr>
            <a:xfrm flipV="1">
              <a:off x="4822370" y="1551740"/>
              <a:ext cx="1845128" cy="9138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9153ED2-7A31-9023-AD80-A792843F9380}"/>
                </a:ext>
              </a:extLst>
            </p:cNvPr>
            <p:cNvCxnSpPr>
              <a:cxnSpLocks/>
              <a:stCxn id="26" idx="6"/>
              <a:endCxn id="24" idx="2"/>
            </p:cNvCxnSpPr>
            <p:nvPr/>
          </p:nvCxnSpPr>
          <p:spPr>
            <a:xfrm>
              <a:off x="4822370" y="2465611"/>
              <a:ext cx="1845128" cy="10450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8D3B0E0-789F-BFFE-2827-FF91C798C217}"/>
                </a:ext>
              </a:extLst>
            </p:cNvPr>
            <p:cNvCxnSpPr>
              <a:cxnSpLocks/>
              <a:stCxn id="26" idx="6"/>
              <a:endCxn id="25" idx="2"/>
            </p:cNvCxnSpPr>
            <p:nvPr/>
          </p:nvCxnSpPr>
          <p:spPr>
            <a:xfrm>
              <a:off x="4822370" y="2465611"/>
              <a:ext cx="1845127" cy="28950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FC352E4-4CC1-B1DF-DF84-9AC61FE64063}"/>
                </a:ext>
              </a:extLst>
            </p:cNvPr>
            <p:cNvCxnSpPr>
              <a:cxnSpLocks/>
              <a:stCxn id="27" idx="6"/>
              <a:endCxn id="23" idx="2"/>
            </p:cNvCxnSpPr>
            <p:nvPr/>
          </p:nvCxnSpPr>
          <p:spPr>
            <a:xfrm flipV="1">
              <a:off x="4822369" y="1551740"/>
              <a:ext cx="1845129" cy="28841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DF23B7E-1CFF-1E03-037D-6CA891DC8CC8}"/>
                </a:ext>
              </a:extLst>
            </p:cNvPr>
            <p:cNvCxnSpPr>
              <a:cxnSpLocks/>
              <a:stCxn id="27" idx="6"/>
              <a:endCxn id="24" idx="2"/>
            </p:cNvCxnSpPr>
            <p:nvPr/>
          </p:nvCxnSpPr>
          <p:spPr>
            <a:xfrm flipV="1">
              <a:off x="4822369" y="3510640"/>
              <a:ext cx="1845129" cy="925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C1F8F2C-D2C0-A19B-CE99-3144F61BE443}"/>
                </a:ext>
              </a:extLst>
            </p:cNvPr>
            <p:cNvCxnSpPr>
              <a:cxnSpLocks/>
              <a:stCxn id="27" idx="6"/>
              <a:endCxn id="25" idx="2"/>
            </p:cNvCxnSpPr>
            <p:nvPr/>
          </p:nvCxnSpPr>
          <p:spPr>
            <a:xfrm>
              <a:off x="4822369" y="4435925"/>
              <a:ext cx="1845128" cy="9247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AE6895E-3714-5D24-45ED-2E7FA9A18C98}"/>
                </a:ext>
              </a:extLst>
            </p:cNvPr>
            <p:cNvCxnSpPr>
              <a:cxnSpLocks/>
              <a:stCxn id="23" idx="6"/>
              <a:endCxn id="7" idx="2"/>
            </p:cNvCxnSpPr>
            <p:nvPr/>
          </p:nvCxnSpPr>
          <p:spPr>
            <a:xfrm>
              <a:off x="8289469" y="1551740"/>
              <a:ext cx="1845130" cy="19044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6686EBF-B764-63EE-A1D8-3ABB7CD2CBD2}"/>
                </a:ext>
              </a:extLst>
            </p:cNvPr>
            <p:cNvCxnSpPr>
              <a:cxnSpLocks/>
              <a:stCxn id="24" idx="6"/>
              <a:endCxn id="7" idx="2"/>
            </p:cNvCxnSpPr>
            <p:nvPr/>
          </p:nvCxnSpPr>
          <p:spPr>
            <a:xfrm flipV="1">
              <a:off x="8289469" y="3456211"/>
              <a:ext cx="1845130" cy="544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F892666-C952-C217-0FE7-60D6C40BDCBE}"/>
                </a:ext>
              </a:extLst>
            </p:cNvPr>
            <p:cNvCxnSpPr>
              <a:cxnSpLocks/>
              <a:stCxn id="25" idx="6"/>
              <a:endCxn id="7" idx="2"/>
            </p:cNvCxnSpPr>
            <p:nvPr/>
          </p:nvCxnSpPr>
          <p:spPr>
            <a:xfrm flipV="1">
              <a:off x="8289468" y="3456211"/>
              <a:ext cx="1845131" cy="19044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31C591AA-E143-12CA-4A25-B1FC48FFA5F7}"/>
                </a:ext>
              </a:extLst>
            </p:cNvPr>
            <p:cNvSpPr/>
            <p:nvPr/>
          </p:nvSpPr>
          <p:spPr>
            <a:xfrm>
              <a:off x="261257" y="6269638"/>
              <a:ext cx="1382486" cy="4141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Input Layer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D283EA96-8C83-57A0-6B8B-981D32A964F4}"/>
                </a:ext>
              </a:extLst>
            </p:cNvPr>
            <p:cNvSpPr/>
            <p:nvPr/>
          </p:nvSpPr>
          <p:spPr>
            <a:xfrm>
              <a:off x="3145967" y="6269635"/>
              <a:ext cx="1730831" cy="4141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Hidden Layer 1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614320CD-ADE1-799D-6950-C0BF623749D9}"/>
                </a:ext>
              </a:extLst>
            </p:cNvPr>
            <p:cNvSpPr/>
            <p:nvPr/>
          </p:nvSpPr>
          <p:spPr>
            <a:xfrm>
              <a:off x="10167254" y="6269635"/>
              <a:ext cx="1556659" cy="4141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Output Layer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16C67752-97A6-AAD6-AAE3-8BF9865E8558}"/>
                </a:ext>
              </a:extLst>
            </p:cNvPr>
            <p:cNvSpPr/>
            <p:nvPr/>
          </p:nvSpPr>
          <p:spPr>
            <a:xfrm>
              <a:off x="6613066" y="6269635"/>
              <a:ext cx="1730831" cy="4141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Hidden Layer 2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9E01E590-C606-8EC2-9705-4C9EEE081AC2}"/>
              </a:ext>
            </a:extLst>
          </p:cNvPr>
          <p:cNvSpPr txBox="1"/>
          <p:nvPr/>
        </p:nvSpPr>
        <p:spPr>
          <a:xfrm>
            <a:off x="240632" y="3128211"/>
            <a:ext cx="1635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Can be one or more nodes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6D3D50-AE43-6A25-9B5C-349B6256FC27}"/>
              </a:ext>
            </a:extLst>
          </p:cNvPr>
          <p:cNvSpPr txBox="1"/>
          <p:nvPr/>
        </p:nvSpPr>
        <p:spPr>
          <a:xfrm>
            <a:off x="10283110" y="3167123"/>
            <a:ext cx="16353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Can be one or more nodes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340F7EB-7049-4F40-862F-4FCA5AF3625D}"/>
              </a:ext>
            </a:extLst>
          </p:cNvPr>
          <p:cNvSpPr txBox="1"/>
          <p:nvPr/>
        </p:nvSpPr>
        <p:spPr>
          <a:xfrm>
            <a:off x="3269833" y="3220453"/>
            <a:ext cx="524074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Hidden Layers:</a:t>
            </a:r>
          </a:p>
          <a:p>
            <a:pPr marL="285750" indent="-285750">
              <a:buFontTx/>
              <a:buChar char="-"/>
            </a:pPr>
            <a:r>
              <a:rPr lang="en-US" dirty="0"/>
              <a:t>Simple problems: 1</a:t>
            </a:r>
          </a:p>
          <a:p>
            <a:pPr marL="285750" indent="-285750">
              <a:buFontTx/>
              <a:buChar char="-"/>
            </a:pPr>
            <a:r>
              <a:rPr lang="en-US" dirty="0"/>
              <a:t>Deep Learning: networks with three or more hidden layers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Number of neurons per layer:</a:t>
            </a:r>
          </a:p>
          <a:p>
            <a:pPr marL="285750" indent="-285750">
              <a:buFontTx/>
              <a:buChar char="-"/>
            </a:pPr>
            <a:r>
              <a:rPr lang="en-US" dirty="0"/>
              <a:t>Generally: between the number of input nodes and output nodes</a:t>
            </a:r>
          </a:p>
          <a:p>
            <a:pPr marL="285750" indent="-285750">
              <a:buFontTx/>
              <a:buChar char="-"/>
            </a:pPr>
            <a:r>
              <a:rPr lang="en-US" dirty="0"/>
              <a:t>Too many neurons </a:t>
            </a:r>
            <a:r>
              <a:rPr lang="en-US" dirty="0">
                <a:sym typeface="Wingdings" pitchFamily="2" charset="2"/>
              </a:rPr>
              <a:t> overfitting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5801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40">
            <a:extLst>
              <a:ext uri="{FF2B5EF4-FFF2-40B4-BE49-F238E27FC236}">
                <a16:creationId xmlns:a16="http://schemas.microsoft.com/office/drawing/2014/main" id="{40753E73-5641-E489-D1C2-54247458060F}"/>
              </a:ext>
            </a:extLst>
          </p:cNvPr>
          <p:cNvSpPr/>
          <p:nvPr/>
        </p:nvSpPr>
        <p:spPr>
          <a:xfrm>
            <a:off x="8506691" y="4604084"/>
            <a:ext cx="2819035" cy="2807369"/>
          </a:xfrm>
          <a:prstGeom prst="ellipse">
            <a:avLst/>
          </a:prstGeom>
          <a:solidFill>
            <a:srgbClr val="FFFF00">
              <a:alpha val="23993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ACA7D28-AEC8-A5E5-89DA-1989593FE60F}"/>
                  </a:ext>
                </a:extLst>
              </p:cNvPr>
              <p:cNvSpPr txBox="1"/>
              <p:nvPr/>
            </p:nvSpPr>
            <p:spPr>
              <a:xfrm>
                <a:off x="387927" y="1046578"/>
                <a:ext cx="10781282" cy="44031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To go from hidden layer 1 to hidden layer 2:</a:t>
                </a:r>
              </a:p>
              <a:p>
                <a:endParaRPr lang="en-US" sz="240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𝑏𝑖𝑎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𝑏𝑖𝑎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𝑏𝑖𝑎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latin typeface="Cambria Math" panose="02040503050406030204" pitchFamily="18" charset="0"/>
                  </a:rPr>
                  <a:t>Or in vector form: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⌈"/>
                          <m:endChr m:val="⌉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21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22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23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33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d>
                            <m:dPr>
                              <m:begChr m:val="⌈"/>
                              <m:endChr m:val="⌉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⌈"/>
                              <m:endChr m:val="⌉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𝑏𝑖𝑎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𝑏𝑖𝑎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𝑏𝑖𝑎</m:t>
                                    </m:r>
                                    <m:sSub>
                                      <m:sSub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b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6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en-US" sz="2400" b="0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ACA7D28-AEC8-A5E5-89DA-1989593FE6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927" y="1046578"/>
                <a:ext cx="10781282" cy="4403193"/>
              </a:xfrm>
              <a:prstGeom prst="rect">
                <a:avLst/>
              </a:prstGeom>
              <a:blipFill>
                <a:blip r:embed="rId2"/>
                <a:stretch>
                  <a:fillRect l="-824" t="-1149" b="-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5273D99C-CC59-EC69-755F-F4CC3DF835B6}"/>
              </a:ext>
            </a:extLst>
          </p:cNvPr>
          <p:cNvGrpSpPr/>
          <p:nvPr/>
        </p:nvGrpSpPr>
        <p:grpSpPr>
          <a:xfrm>
            <a:off x="7523265" y="4869872"/>
            <a:ext cx="4668735" cy="2223655"/>
            <a:chOff x="141515" y="740754"/>
            <a:chExt cx="11615055" cy="594307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F4A90FE-5E6A-EFFD-C382-F9B066BFF3A8}"/>
                </a:ext>
              </a:extLst>
            </p:cNvPr>
            <p:cNvSpPr/>
            <p:nvPr/>
          </p:nvSpPr>
          <p:spPr>
            <a:xfrm>
              <a:off x="141515" y="2645225"/>
              <a:ext cx="1621971" cy="162197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E73780B-FC76-7E18-170B-739F963A3405}"/>
                </a:ext>
              </a:extLst>
            </p:cNvPr>
            <p:cNvGrpSpPr/>
            <p:nvPr/>
          </p:nvGrpSpPr>
          <p:grpSpPr>
            <a:xfrm>
              <a:off x="3200398" y="1654625"/>
              <a:ext cx="1621972" cy="3592286"/>
              <a:chOff x="3227613" y="2188028"/>
              <a:chExt cx="1621972" cy="3592286"/>
            </a:xfrm>
            <a:solidFill>
              <a:schemeClr val="accent4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F78807A-CBF2-4E8A-42E2-D6AC58108138}"/>
                  </a:ext>
                </a:extLst>
              </p:cNvPr>
              <p:cNvSpPr/>
              <p:nvPr/>
            </p:nvSpPr>
            <p:spPr>
              <a:xfrm>
                <a:off x="3227614" y="2188028"/>
                <a:ext cx="1621971" cy="162197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BF36ABF3-CCD8-FD39-E828-830BC46A6712}"/>
                  </a:ext>
                </a:extLst>
              </p:cNvPr>
              <p:cNvSpPr/>
              <p:nvPr/>
            </p:nvSpPr>
            <p:spPr>
              <a:xfrm>
                <a:off x="3227613" y="4158342"/>
                <a:ext cx="1621971" cy="162197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4C2CDA6-E10A-319D-E1A9-65067FF20FBC}"/>
                </a:ext>
              </a:extLst>
            </p:cNvPr>
            <p:cNvGrpSpPr/>
            <p:nvPr/>
          </p:nvGrpSpPr>
          <p:grpSpPr>
            <a:xfrm>
              <a:off x="6667497" y="740754"/>
              <a:ext cx="1621972" cy="5430914"/>
              <a:chOff x="6095999" y="659114"/>
              <a:chExt cx="1621972" cy="5430914"/>
            </a:xfrm>
            <a:solidFill>
              <a:schemeClr val="accent5"/>
            </a:solidFill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D97728A-6BDE-756E-6DFB-97382CDC985F}"/>
                  </a:ext>
                </a:extLst>
              </p:cNvPr>
              <p:cNvSpPr/>
              <p:nvPr/>
            </p:nvSpPr>
            <p:spPr>
              <a:xfrm>
                <a:off x="6096000" y="659114"/>
                <a:ext cx="1621971" cy="1621972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131CE257-40FA-94BE-7295-CCD417CC5312}"/>
                  </a:ext>
                </a:extLst>
              </p:cNvPr>
              <p:cNvSpPr/>
              <p:nvPr/>
            </p:nvSpPr>
            <p:spPr>
              <a:xfrm>
                <a:off x="6096000" y="2618014"/>
                <a:ext cx="1621971" cy="1621972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F8B3A0F5-B0E3-74E8-6EE5-DE014853EC51}"/>
                  </a:ext>
                </a:extLst>
              </p:cNvPr>
              <p:cNvSpPr/>
              <p:nvPr/>
            </p:nvSpPr>
            <p:spPr>
              <a:xfrm>
                <a:off x="6095999" y="4468056"/>
                <a:ext cx="1621971" cy="1621972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6BED6216-7494-96AC-994E-2A19166EFA7D}"/>
                </a:ext>
              </a:extLst>
            </p:cNvPr>
            <p:cNvSpPr/>
            <p:nvPr/>
          </p:nvSpPr>
          <p:spPr>
            <a:xfrm>
              <a:off x="10134599" y="2645225"/>
              <a:ext cx="1621971" cy="1621972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66556C8-2BEB-910F-D224-323255DB1D53}"/>
                </a:ext>
              </a:extLst>
            </p:cNvPr>
            <p:cNvCxnSpPr>
              <a:stCxn id="3" idx="6"/>
              <a:endCxn id="25" idx="2"/>
            </p:cNvCxnSpPr>
            <p:nvPr/>
          </p:nvCxnSpPr>
          <p:spPr>
            <a:xfrm flipV="1">
              <a:off x="1763486" y="2465611"/>
              <a:ext cx="1436913" cy="990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C031A9D-5084-8BBC-5A48-41B5BE64FF2E}"/>
                </a:ext>
              </a:extLst>
            </p:cNvPr>
            <p:cNvCxnSpPr>
              <a:cxnSpLocks/>
              <a:stCxn id="3" idx="6"/>
              <a:endCxn id="26" idx="2"/>
            </p:cNvCxnSpPr>
            <p:nvPr/>
          </p:nvCxnSpPr>
          <p:spPr>
            <a:xfrm>
              <a:off x="1763486" y="3456211"/>
              <a:ext cx="1436912" cy="9797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2C947E72-7E86-F8F6-39EF-0C581215199A}"/>
                </a:ext>
              </a:extLst>
            </p:cNvPr>
            <p:cNvCxnSpPr>
              <a:cxnSpLocks/>
              <a:stCxn id="25" idx="6"/>
              <a:endCxn id="22" idx="2"/>
            </p:cNvCxnSpPr>
            <p:nvPr/>
          </p:nvCxnSpPr>
          <p:spPr>
            <a:xfrm flipV="1">
              <a:off x="4822370" y="1551740"/>
              <a:ext cx="1845128" cy="9138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2B644CF-E8C8-6D6E-73E7-9D89D9C3D237}"/>
                </a:ext>
              </a:extLst>
            </p:cNvPr>
            <p:cNvCxnSpPr>
              <a:cxnSpLocks/>
              <a:stCxn id="25" idx="6"/>
              <a:endCxn id="23" idx="2"/>
            </p:cNvCxnSpPr>
            <p:nvPr/>
          </p:nvCxnSpPr>
          <p:spPr>
            <a:xfrm>
              <a:off x="4822370" y="2465611"/>
              <a:ext cx="1845128" cy="10450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494763D-414B-C452-F21D-33A2A7945D80}"/>
                </a:ext>
              </a:extLst>
            </p:cNvPr>
            <p:cNvCxnSpPr>
              <a:cxnSpLocks/>
              <a:stCxn id="25" idx="6"/>
              <a:endCxn id="24" idx="2"/>
            </p:cNvCxnSpPr>
            <p:nvPr/>
          </p:nvCxnSpPr>
          <p:spPr>
            <a:xfrm>
              <a:off x="4822370" y="2465611"/>
              <a:ext cx="1845127" cy="28950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7064502-3C52-7C80-92A7-BDB9CF5C9F8E}"/>
                </a:ext>
              </a:extLst>
            </p:cNvPr>
            <p:cNvCxnSpPr>
              <a:cxnSpLocks/>
              <a:stCxn id="26" idx="6"/>
              <a:endCxn id="22" idx="2"/>
            </p:cNvCxnSpPr>
            <p:nvPr/>
          </p:nvCxnSpPr>
          <p:spPr>
            <a:xfrm flipV="1">
              <a:off x="4822369" y="1551740"/>
              <a:ext cx="1845129" cy="28841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364ADE7-4453-EC46-5B5F-ADD96AC19069}"/>
                </a:ext>
              </a:extLst>
            </p:cNvPr>
            <p:cNvCxnSpPr>
              <a:cxnSpLocks/>
              <a:stCxn id="26" idx="6"/>
              <a:endCxn id="23" idx="2"/>
            </p:cNvCxnSpPr>
            <p:nvPr/>
          </p:nvCxnSpPr>
          <p:spPr>
            <a:xfrm flipV="1">
              <a:off x="4822369" y="3510640"/>
              <a:ext cx="1845129" cy="925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1ABDE15-5745-A55F-4915-2A7251F468DA}"/>
                </a:ext>
              </a:extLst>
            </p:cNvPr>
            <p:cNvCxnSpPr>
              <a:cxnSpLocks/>
              <a:stCxn id="26" idx="6"/>
              <a:endCxn id="24" idx="2"/>
            </p:cNvCxnSpPr>
            <p:nvPr/>
          </p:nvCxnSpPr>
          <p:spPr>
            <a:xfrm>
              <a:off x="4822369" y="4435925"/>
              <a:ext cx="1845128" cy="9247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4EF7AE0-C90F-A6DB-445C-216A357AC71F}"/>
                </a:ext>
              </a:extLst>
            </p:cNvPr>
            <p:cNvCxnSpPr>
              <a:cxnSpLocks/>
              <a:stCxn id="22" idx="6"/>
              <a:endCxn id="6" idx="2"/>
            </p:cNvCxnSpPr>
            <p:nvPr/>
          </p:nvCxnSpPr>
          <p:spPr>
            <a:xfrm>
              <a:off x="8289469" y="1551740"/>
              <a:ext cx="1845130" cy="19044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0B53512-6007-9A41-1150-C5BFAF3F3410}"/>
                </a:ext>
              </a:extLst>
            </p:cNvPr>
            <p:cNvCxnSpPr>
              <a:cxnSpLocks/>
              <a:stCxn id="23" idx="6"/>
              <a:endCxn id="6" idx="2"/>
            </p:cNvCxnSpPr>
            <p:nvPr/>
          </p:nvCxnSpPr>
          <p:spPr>
            <a:xfrm flipV="1">
              <a:off x="8289469" y="3456211"/>
              <a:ext cx="1845130" cy="544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4C8A4ED-E5A0-F355-9352-531B750B2BEA}"/>
                </a:ext>
              </a:extLst>
            </p:cNvPr>
            <p:cNvCxnSpPr>
              <a:cxnSpLocks/>
              <a:stCxn id="24" idx="6"/>
              <a:endCxn id="6" idx="2"/>
            </p:cNvCxnSpPr>
            <p:nvPr/>
          </p:nvCxnSpPr>
          <p:spPr>
            <a:xfrm flipV="1">
              <a:off x="8289468" y="3456211"/>
              <a:ext cx="1845131" cy="19044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521860C0-8B34-6458-BCED-C2E49D4FDF48}"/>
                </a:ext>
              </a:extLst>
            </p:cNvPr>
            <p:cNvSpPr/>
            <p:nvPr/>
          </p:nvSpPr>
          <p:spPr>
            <a:xfrm>
              <a:off x="261257" y="6269638"/>
              <a:ext cx="1382486" cy="4141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Input Layer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1C12420F-215A-16F5-8F13-797E508536A0}"/>
                </a:ext>
              </a:extLst>
            </p:cNvPr>
            <p:cNvSpPr/>
            <p:nvPr/>
          </p:nvSpPr>
          <p:spPr>
            <a:xfrm>
              <a:off x="3145967" y="6269635"/>
              <a:ext cx="1730831" cy="4141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Hidden Layer 1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78481C3C-6079-F561-D8AE-7C75DD8FAAD7}"/>
                </a:ext>
              </a:extLst>
            </p:cNvPr>
            <p:cNvSpPr/>
            <p:nvPr/>
          </p:nvSpPr>
          <p:spPr>
            <a:xfrm>
              <a:off x="10167254" y="6269635"/>
              <a:ext cx="1556659" cy="4141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Output Layer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BF634AB0-BA26-41A6-6992-EDFD4C60969D}"/>
                </a:ext>
              </a:extLst>
            </p:cNvPr>
            <p:cNvSpPr/>
            <p:nvPr/>
          </p:nvSpPr>
          <p:spPr>
            <a:xfrm>
              <a:off x="6613066" y="6269635"/>
              <a:ext cx="1730831" cy="4141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Hidden Layer 2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59EA9123-BC56-CABE-D2F8-BA769BF4CEBD}"/>
              </a:ext>
            </a:extLst>
          </p:cNvPr>
          <p:cNvSpPr txBox="1"/>
          <p:nvPr/>
        </p:nvSpPr>
        <p:spPr>
          <a:xfrm>
            <a:off x="387927" y="415636"/>
            <a:ext cx="811876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Nodes: Sample Transition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9187002-EC13-3C61-F752-1F799C164F3D}"/>
              </a:ext>
            </a:extLst>
          </p:cNvPr>
          <p:cNvSpPr txBox="1"/>
          <p:nvPr/>
        </p:nvSpPr>
        <p:spPr>
          <a:xfrm>
            <a:off x="8898185" y="5388354"/>
            <a:ext cx="3611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8C2269-DF67-F2F7-CBBB-4435E3E4C460}"/>
              </a:ext>
            </a:extLst>
          </p:cNvPr>
          <p:cNvSpPr txBox="1"/>
          <p:nvPr/>
        </p:nvSpPr>
        <p:spPr>
          <a:xfrm>
            <a:off x="8898185" y="6129342"/>
            <a:ext cx="3611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60FF61-BB64-9533-8FCA-D8C4CA8C2411}"/>
              </a:ext>
            </a:extLst>
          </p:cNvPr>
          <p:cNvSpPr txBox="1"/>
          <p:nvPr/>
        </p:nvSpPr>
        <p:spPr>
          <a:xfrm rot="20254323">
            <a:off x="9502451" y="5189060"/>
            <a:ext cx="4985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w21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2A3097E-452D-03DF-E9F6-43D0B0852FFC}"/>
              </a:ext>
            </a:extLst>
          </p:cNvPr>
          <p:cNvSpPr txBox="1"/>
          <p:nvPr/>
        </p:nvSpPr>
        <p:spPr>
          <a:xfrm rot="1639638">
            <a:off x="9470469" y="5500815"/>
            <a:ext cx="4985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w22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EA37746-C1C4-2B32-E7D5-BDFFB4CE389E}"/>
              </a:ext>
            </a:extLst>
          </p:cNvPr>
          <p:cNvSpPr txBox="1"/>
          <p:nvPr/>
        </p:nvSpPr>
        <p:spPr>
          <a:xfrm rot="3489815">
            <a:off x="9280632" y="5716072"/>
            <a:ext cx="4985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w23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AAD61F9-F55D-FF50-D373-C2ABFC03DCCD}"/>
              </a:ext>
            </a:extLst>
          </p:cNvPr>
          <p:cNvSpPr txBox="1"/>
          <p:nvPr/>
        </p:nvSpPr>
        <p:spPr>
          <a:xfrm rot="18482165">
            <a:off x="9280795" y="5872989"/>
            <a:ext cx="4985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w31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89EE903-8EF6-0568-3C9C-3B70525BFB8A}"/>
              </a:ext>
            </a:extLst>
          </p:cNvPr>
          <p:cNvSpPr txBox="1"/>
          <p:nvPr/>
        </p:nvSpPr>
        <p:spPr>
          <a:xfrm rot="20204610">
            <a:off x="9448916" y="5948719"/>
            <a:ext cx="4985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w32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8567F0F-AD65-F9B7-1C35-8E7D0C671C48}"/>
              </a:ext>
            </a:extLst>
          </p:cNvPr>
          <p:cNvSpPr txBox="1"/>
          <p:nvPr/>
        </p:nvSpPr>
        <p:spPr>
          <a:xfrm rot="1553963">
            <a:off x="9519242" y="6251596"/>
            <a:ext cx="49858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w33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026668-B304-05E5-086D-5F78C50B5225}"/>
              </a:ext>
            </a:extLst>
          </p:cNvPr>
          <p:cNvSpPr txBox="1"/>
          <p:nvPr/>
        </p:nvSpPr>
        <p:spPr>
          <a:xfrm>
            <a:off x="10291804" y="5050198"/>
            <a:ext cx="3611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n4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03E71C-A6EB-7B37-0BB1-F882C946FF11}"/>
              </a:ext>
            </a:extLst>
          </p:cNvPr>
          <p:cNvSpPr txBox="1"/>
          <p:nvPr/>
        </p:nvSpPr>
        <p:spPr>
          <a:xfrm>
            <a:off x="10291804" y="5783138"/>
            <a:ext cx="3611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n5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85DCFA-6EAE-02F9-B24D-5F3D00A31863}"/>
              </a:ext>
            </a:extLst>
          </p:cNvPr>
          <p:cNvSpPr txBox="1"/>
          <p:nvPr/>
        </p:nvSpPr>
        <p:spPr>
          <a:xfrm>
            <a:off x="10291804" y="6475348"/>
            <a:ext cx="3611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n6</a:t>
            </a:r>
          </a:p>
        </p:txBody>
      </p:sp>
    </p:spTree>
    <p:extLst>
      <p:ext uri="{BB962C8B-B14F-4D97-AF65-F5344CB8AC3E}">
        <p14:creationId xmlns:p14="http://schemas.microsoft.com/office/powerpoint/2010/main" val="7940016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9420F3-D70B-627C-47BC-F7193AD3BBD1}"/>
              </a:ext>
            </a:extLst>
          </p:cNvPr>
          <p:cNvSpPr txBox="1"/>
          <p:nvPr/>
        </p:nvSpPr>
        <p:spPr>
          <a:xfrm>
            <a:off x="387927" y="415636"/>
            <a:ext cx="811876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Activation Function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FA8044-0A19-CA42-E0EE-53DB9B52D698}"/>
              </a:ext>
            </a:extLst>
          </p:cNvPr>
          <p:cNvSpPr txBox="1"/>
          <p:nvPr/>
        </p:nvSpPr>
        <p:spPr>
          <a:xfrm>
            <a:off x="387927" y="1167064"/>
            <a:ext cx="5240749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/>
              <a:t>What are they for:</a:t>
            </a:r>
          </a:p>
          <a:p>
            <a:pPr marL="285750" indent="-285750">
              <a:buFontTx/>
              <a:buChar char="-"/>
            </a:pPr>
            <a:r>
              <a:rPr lang="en-US" b="1"/>
              <a:t>Introduce non-linearity </a:t>
            </a:r>
            <a:r>
              <a:rPr lang="en-US">
                <a:sym typeface="Wingdings" pitchFamily="2" charset="2"/>
              </a:rPr>
              <a:t> allows the network to learn more complex representations of the data</a:t>
            </a:r>
          </a:p>
          <a:p>
            <a:pPr marL="285750" indent="-285750">
              <a:buFontTx/>
              <a:buChar char="-"/>
            </a:pPr>
            <a:r>
              <a:rPr lang="en-US">
                <a:sym typeface="Wingdings" pitchFamily="2" charset="2"/>
              </a:rPr>
              <a:t>Without them  would act like a linear regression model</a:t>
            </a:r>
          </a:p>
          <a:p>
            <a:pPr marL="285750" indent="-285750">
              <a:buFontTx/>
              <a:buChar char="-"/>
            </a:pPr>
            <a:endParaRPr lang="en-US">
              <a:sym typeface="Wingdings" pitchFamily="2" charset="2"/>
            </a:endParaRPr>
          </a:p>
          <a:p>
            <a:r>
              <a:rPr lang="en-US" sz="2200">
                <a:sym typeface="Wingdings" pitchFamily="2" charset="2"/>
              </a:rPr>
              <a:t>Common Activation Functions</a:t>
            </a:r>
          </a:p>
          <a:p>
            <a:endParaRPr lang="en-US" sz="2200" dirty="0">
              <a:sym typeface="Wingdings" pitchFamily="2" charset="2"/>
            </a:endParaRPr>
          </a:p>
        </p:txBody>
      </p:sp>
      <p:pic>
        <p:nvPicPr>
          <p:cNvPr id="1026" name="Picture 2" descr="Derivative of the Sigmoid function – Towards Data Science">
            <a:extLst>
              <a:ext uri="{FF2B5EF4-FFF2-40B4-BE49-F238E27FC236}">
                <a16:creationId xmlns:a16="http://schemas.microsoft.com/office/drawing/2014/main" id="{F239E077-2A26-6CE3-19A3-7D8345A09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847" y="4811663"/>
            <a:ext cx="3779922" cy="173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parison of Sigmoid, Tanh and ReLU Activation Functions - AITUDE">
            <a:extLst>
              <a:ext uri="{FF2B5EF4-FFF2-40B4-BE49-F238E27FC236}">
                <a16:creationId xmlns:a16="http://schemas.microsoft.com/office/drawing/2014/main" id="{818EDCF6-CF6C-D524-81FF-8F1AFC873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847" y="2610851"/>
            <a:ext cx="3779922" cy="208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ctivation Functions in Neural Networks">
            <a:extLst>
              <a:ext uri="{FF2B5EF4-FFF2-40B4-BE49-F238E27FC236}">
                <a16:creationId xmlns:a16="http://schemas.microsoft.com/office/drawing/2014/main" id="{F63DF54B-E8CF-D24E-8EE8-E18866881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846" y="224590"/>
            <a:ext cx="3779922" cy="2519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39C555D-98DE-AF92-3E08-7809A34088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5028672"/>
              </p:ext>
            </p:extLst>
          </p:nvPr>
        </p:nvGraphicFramePr>
        <p:xfrm>
          <a:off x="378690" y="3752551"/>
          <a:ext cx="5460634" cy="2194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310">
                  <a:extLst>
                    <a:ext uri="{9D8B030D-6E8A-4147-A177-3AD203B41FA5}">
                      <a16:colId xmlns:a16="http://schemas.microsoft.com/office/drawing/2014/main" val="2612601282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2269597084"/>
                    </a:ext>
                  </a:extLst>
                </a:gridCol>
                <a:gridCol w="2029324">
                  <a:extLst>
                    <a:ext uri="{9D8B030D-6E8A-4147-A177-3AD203B41FA5}">
                      <a16:colId xmlns:a16="http://schemas.microsoft.com/office/drawing/2014/main" val="47403323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sigmoid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maps inputs to 0 ||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used in classification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8498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tanh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maps inputs in range between -1 and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often used in hidden la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54428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ReLU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outputs directly if positive, otherwise outputs 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most popular due to performance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55155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D97B311C-99A1-0EE9-79CD-641CA55C1364}"/>
              </a:ext>
            </a:extLst>
          </p:cNvPr>
          <p:cNvGrpSpPr/>
          <p:nvPr/>
        </p:nvGrpSpPr>
        <p:grpSpPr>
          <a:xfrm rot="3663182">
            <a:off x="-18602678" y="-7555258"/>
            <a:ext cx="20501810" cy="10331115"/>
            <a:chOff x="141515" y="740754"/>
            <a:chExt cx="11615055" cy="5943075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490AAD2-8C46-AFFD-261D-D34B77904C66}"/>
                </a:ext>
              </a:extLst>
            </p:cNvPr>
            <p:cNvSpPr/>
            <p:nvPr/>
          </p:nvSpPr>
          <p:spPr>
            <a:xfrm>
              <a:off x="141515" y="2645225"/>
              <a:ext cx="1621971" cy="162197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A0088F0-81E6-5875-5C89-0FB1E7B71759}"/>
                </a:ext>
              </a:extLst>
            </p:cNvPr>
            <p:cNvGrpSpPr/>
            <p:nvPr/>
          </p:nvGrpSpPr>
          <p:grpSpPr>
            <a:xfrm>
              <a:off x="3200398" y="1654625"/>
              <a:ext cx="1621972" cy="3592286"/>
              <a:chOff x="3227613" y="2188028"/>
              <a:chExt cx="1621972" cy="3592286"/>
            </a:xfrm>
            <a:solidFill>
              <a:schemeClr val="accent4"/>
            </a:solidFill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BCFDA12-CD41-EE93-CFF9-4C65B0A257D6}"/>
                  </a:ext>
                </a:extLst>
              </p:cNvPr>
              <p:cNvSpPr/>
              <p:nvPr/>
            </p:nvSpPr>
            <p:spPr>
              <a:xfrm>
                <a:off x="3227614" y="2188028"/>
                <a:ext cx="1621971" cy="162197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1C254CE-F435-0E1B-74B4-46704EBE88B3}"/>
                  </a:ext>
                </a:extLst>
              </p:cNvPr>
              <p:cNvSpPr/>
              <p:nvPr/>
            </p:nvSpPr>
            <p:spPr>
              <a:xfrm>
                <a:off x="3227613" y="4158342"/>
                <a:ext cx="1621971" cy="162197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7839B2B-D424-45EE-263D-3CFCAC1747FD}"/>
                </a:ext>
              </a:extLst>
            </p:cNvPr>
            <p:cNvGrpSpPr/>
            <p:nvPr/>
          </p:nvGrpSpPr>
          <p:grpSpPr>
            <a:xfrm>
              <a:off x="6667497" y="740754"/>
              <a:ext cx="1621972" cy="5430914"/>
              <a:chOff x="6095999" y="659114"/>
              <a:chExt cx="1621972" cy="5430914"/>
            </a:xfrm>
            <a:solidFill>
              <a:schemeClr val="accent5"/>
            </a:solidFill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85C86E1-EBA3-AD70-80FC-E1898E123BD3}"/>
                  </a:ext>
                </a:extLst>
              </p:cNvPr>
              <p:cNvSpPr/>
              <p:nvPr/>
            </p:nvSpPr>
            <p:spPr>
              <a:xfrm>
                <a:off x="6096000" y="659114"/>
                <a:ext cx="1621971" cy="1621972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F2B3B6C8-CE73-9742-7144-5785EB4D0D94}"/>
                  </a:ext>
                </a:extLst>
              </p:cNvPr>
              <p:cNvSpPr/>
              <p:nvPr/>
            </p:nvSpPr>
            <p:spPr>
              <a:xfrm>
                <a:off x="6096000" y="2618014"/>
                <a:ext cx="1621971" cy="1621972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F04AA859-674F-70C7-F36B-808EC68DA2AB}"/>
                  </a:ext>
                </a:extLst>
              </p:cNvPr>
              <p:cNvSpPr/>
              <p:nvPr/>
            </p:nvSpPr>
            <p:spPr>
              <a:xfrm>
                <a:off x="6095999" y="4468056"/>
                <a:ext cx="1621971" cy="1621972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7456DEC-72EA-B59F-754F-EB44D695D0A0}"/>
                </a:ext>
              </a:extLst>
            </p:cNvPr>
            <p:cNvSpPr/>
            <p:nvPr/>
          </p:nvSpPr>
          <p:spPr>
            <a:xfrm>
              <a:off x="10134599" y="2645225"/>
              <a:ext cx="1621971" cy="1621972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B1DF085-92DF-3E6F-13DA-75420A0B353E}"/>
                </a:ext>
              </a:extLst>
            </p:cNvPr>
            <p:cNvCxnSpPr>
              <a:stCxn id="6" idx="6"/>
              <a:endCxn id="28" idx="2"/>
            </p:cNvCxnSpPr>
            <p:nvPr/>
          </p:nvCxnSpPr>
          <p:spPr>
            <a:xfrm flipV="1">
              <a:off x="1763486" y="2465611"/>
              <a:ext cx="1436913" cy="990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E0B515C-D962-9EFC-A0B1-F93D73E99B79}"/>
                </a:ext>
              </a:extLst>
            </p:cNvPr>
            <p:cNvCxnSpPr>
              <a:cxnSpLocks/>
              <a:stCxn id="6" idx="6"/>
              <a:endCxn id="29" idx="2"/>
            </p:cNvCxnSpPr>
            <p:nvPr/>
          </p:nvCxnSpPr>
          <p:spPr>
            <a:xfrm>
              <a:off x="1763486" y="3456211"/>
              <a:ext cx="1436912" cy="9797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9EA5ABB-9DDB-6CA4-E91A-E096EEE886E5}"/>
                </a:ext>
              </a:extLst>
            </p:cNvPr>
            <p:cNvCxnSpPr>
              <a:cxnSpLocks/>
              <a:stCxn id="28" idx="6"/>
              <a:endCxn id="25" idx="2"/>
            </p:cNvCxnSpPr>
            <p:nvPr/>
          </p:nvCxnSpPr>
          <p:spPr>
            <a:xfrm flipV="1">
              <a:off x="4822370" y="1551740"/>
              <a:ext cx="1845128" cy="9138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8A9E4F1-5CF3-B5EC-4A95-DC56386EB265}"/>
                </a:ext>
              </a:extLst>
            </p:cNvPr>
            <p:cNvCxnSpPr>
              <a:cxnSpLocks/>
              <a:stCxn id="28" idx="6"/>
              <a:endCxn id="26" idx="2"/>
            </p:cNvCxnSpPr>
            <p:nvPr/>
          </p:nvCxnSpPr>
          <p:spPr>
            <a:xfrm>
              <a:off x="4822370" y="2465611"/>
              <a:ext cx="1845128" cy="10450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51513EA-F4C9-E2A4-9BF5-1FFEC2351237}"/>
                </a:ext>
              </a:extLst>
            </p:cNvPr>
            <p:cNvCxnSpPr>
              <a:cxnSpLocks/>
              <a:stCxn id="28" idx="6"/>
              <a:endCxn id="27" idx="2"/>
            </p:cNvCxnSpPr>
            <p:nvPr/>
          </p:nvCxnSpPr>
          <p:spPr>
            <a:xfrm>
              <a:off x="4822370" y="2465611"/>
              <a:ext cx="1845127" cy="28950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425B21-D1B9-1947-CDD1-F3A0297B203D}"/>
                </a:ext>
              </a:extLst>
            </p:cNvPr>
            <p:cNvCxnSpPr>
              <a:cxnSpLocks/>
              <a:stCxn id="29" idx="6"/>
              <a:endCxn id="25" idx="2"/>
            </p:cNvCxnSpPr>
            <p:nvPr/>
          </p:nvCxnSpPr>
          <p:spPr>
            <a:xfrm flipV="1">
              <a:off x="4822369" y="1551740"/>
              <a:ext cx="1845129" cy="28841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E5981BF-1AF7-9132-4D2E-62F273E701B2}"/>
                </a:ext>
              </a:extLst>
            </p:cNvPr>
            <p:cNvCxnSpPr>
              <a:cxnSpLocks/>
              <a:stCxn id="29" idx="6"/>
              <a:endCxn id="26" idx="2"/>
            </p:cNvCxnSpPr>
            <p:nvPr/>
          </p:nvCxnSpPr>
          <p:spPr>
            <a:xfrm flipV="1">
              <a:off x="4822369" y="3510640"/>
              <a:ext cx="1845129" cy="925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243C688-4D13-E3F7-CA17-12FE35A7863C}"/>
                </a:ext>
              </a:extLst>
            </p:cNvPr>
            <p:cNvCxnSpPr>
              <a:cxnSpLocks/>
              <a:stCxn id="29" idx="6"/>
              <a:endCxn id="27" idx="2"/>
            </p:cNvCxnSpPr>
            <p:nvPr/>
          </p:nvCxnSpPr>
          <p:spPr>
            <a:xfrm>
              <a:off x="4822369" y="4435925"/>
              <a:ext cx="1845128" cy="9247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46D7D9C-2B4F-6D91-36CC-E40F51CD258A}"/>
                </a:ext>
              </a:extLst>
            </p:cNvPr>
            <p:cNvCxnSpPr>
              <a:cxnSpLocks/>
              <a:stCxn id="25" idx="6"/>
              <a:endCxn id="9" idx="2"/>
            </p:cNvCxnSpPr>
            <p:nvPr/>
          </p:nvCxnSpPr>
          <p:spPr>
            <a:xfrm>
              <a:off x="8289469" y="1551740"/>
              <a:ext cx="1845130" cy="19044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EE78BF6-DF74-B42F-F2C4-D7A65EE58779}"/>
                </a:ext>
              </a:extLst>
            </p:cNvPr>
            <p:cNvCxnSpPr>
              <a:cxnSpLocks/>
              <a:stCxn id="26" idx="6"/>
              <a:endCxn id="9" idx="2"/>
            </p:cNvCxnSpPr>
            <p:nvPr/>
          </p:nvCxnSpPr>
          <p:spPr>
            <a:xfrm flipV="1">
              <a:off x="8289469" y="3456211"/>
              <a:ext cx="1845130" cy="544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86E02E3-CCC4-6162-5F89-07EDC72369EF}"/>
                </a:ext>
              </a:extLst>
            </p:cNvPr>
            <p:cNvCxnSpPr>
              <a:cxnSpLocks/>
              <a:stCxn id="27" idx="6"/>
              <a:endCxn id="9" idx="2"/>
            </p:cNvCxnSpPr>
            <p:nvPr/>
          </p:nvCxnSpPr>
          <p:spPr>
            <a:xfrm flipV="1">
              <a:off x="8289468" y="3456211"/>
              <a:ext cx="1845131" cy="19044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FA630AC4-5DAE-1C0C-E27B-1B3952182F0A}"/>
                </a:ext>
              </a:extLst>
            </p:cNvPr>
            <p:cNvSpPr/>
            <p:nvPr/>
          </p:nvSpPr>
          <p:spPr>
            <a:xfrm>
              <a:off x="261257" y="6269638"/>
              <a:ext cx="1382486" cy="4141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Input Layer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BA7D1C8C-F5C0-23F6-062A-F435A51A48D4}"/>
                </a:ext>
              </a:extLst>
            </p:cNvPr>
            <p:cNvSpPr/>
            <p:nvPr/>
          </p:nvSpPr>
          <p:spPr>
            <a:xfrm>
              <a:off x="3145967" y="6269635"/>
              <a:ext cx="1730831" cy="4141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Hidden Layer 1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B23DFA57-046B-B809-14B3-B0DC002D8EA3}"/>
                </a:ext>
              </a:extLst>
            </p:cNvPr>
            <p:cNvSpPr/>
            <p:nvPr/>
          </p:nvSpPr>
          <p:spPr>
            <a:xfrm>
              <a:off x="10167254" y="6269635"/>
              <a:ext cx="1556659" cy="4141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Output Layer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BDC2E84C-1065-AC36-100E-9500758FC1E9}"/>
                </a:ext>
              </a:extLst>
            </p:cNvPr>
            <p:cNvSpPr/>
            <p:nvPr/>
          </p:nvSpPr>
          <p:spPr>
            <a:xfrm>
              <a:off x="6613066" y="6269635"/>
              <a:ext cx="1730831" cy="4141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Hidden Layer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03325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97CEFB-10FA-564A-8213-997D06A22297}"/>
              </a:ext>
            </a:extLst>
          </p:cNvPr>
          <p:cNvSpPr txBox="1"/>
          <p:nvPr/>
        </p:nvSpPr>
        <p:spPr>
          <a:xfrm rot="16200000">
            <a:off x="-3071608" y="3075057"/>
            <a:ext cx="6858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Backpropagation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3BF4DDB-FB33-1909-6E85-EBA4E7EE72D0}"/>
              </a:ext>
            </a:extLst>
          </p:cNvPr>
          <p:cNvGrpSpPr/>
          <p:nvPr/>
        </p:nvGrpSpPr>
        <p:grpSpPr>
          <a:xfrm>
            <a:off x="928468" y="468754"/>
            <a:ext cx="10335063" cy="5920492"/>
            <a:chOff x="1858478" y="1257548"/>
            <a:chExt cx="9727806" cy="5418667"/>
          </a:xfrm>
        </p:grpSpPr>
        <mc:AlternateContent xmlns:mc="http://schemas.openxmlformats.org/markup-compatibility/2006">
          <mc:Choice xmlns:a14="http://schemas.microsoft.com/office/drawing/2010/main" Requires="a14">
            <p:graphicFrame>
              <p:nvGraphicFramePr>
                <p:cNvPr id="11" name="Diagram 10">
                  <a:extLst>
                    <a:ext uri="{FF2B5EF4-FFF2-40B4-BE49-F238E27FC236}">
                      <a16:creationId xmlns:a16="http://schemas.microsoft.com/office/drawing/2014/main" id="{7A50CBC6-18FA-37E7-3DFC-5E5E83A15E44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793726400"/>
                    </p:ext>
                  </p:extLst>
                </p:nvPr>
              </p:nvGraphicFramePr>
              <p:xfrm>
                <a:off x="3458284" y="1257548"/>
                <a:ext cx="8128000" cy="5418667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2" r:lo="rId3" r:qs="rId4" r:cs="rId5"/>
                </a:graphicData>
              </a:graphic>
            </p:graphicFrame>
          </mc:Choice>
          <mc:Fallback>
            <p:graphicFrame>
              <p:nvGraphicFramePr>
                <p:cNvPr id="11" name="Diagram 10">
                  <a:extLst>
                    <a:ext uri="{FF2B5EF4-FFF2-40B4-BE49-F238E27FC236}">
                      <a16:creationId xmlns:a16="http://schemas.microsoft.com/office/drawing/2014/main" id="{7A50CBC6-18FA-37E7-3DFC-5E5E83A15E44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793726400"/>
                    </p:ext>
                  </p:extLst>
                </p:nvPr>
              </p:nvGraphicFramePr>
              <p:xfrm>
                <a:off x="3458284" y="1257548"/>
                <a:ext cx="8128000" cy="5418667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7" r:lo="rId3" r:qs="rId4" r:cs="rId5"/>
                </a:graphicData>
              </a:graphic>
            </p:graphicFrame>
          </mc:Fallback>
        </mc:AlternateContent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45EEC5A-1E3D-52C5-B551-39609A311D7B}"/>
                </a:ext>
              </a:extLst>
            </p:cNvPr>
            <p:cNvSpPr/>
            <p:nvPr/>
          </p:nvSpPr>
          <p:spPr>
            <a:xfrm>
              <a:off x="4661647" y="5490146"/>
              <a:ext cx="4410635" cy="229336"/>
            </a:xfrm>
            <a:prstGeom prst="rect">
              <a:avLst/>
            </a:prstGeom>
            <a:solidFill>
              <a:srgbClr val="ECEFED">
                <a:alpha val="42163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U-Turn Arrow 12">
              <a:extLst>
                <a:ext uri="{FF2B5EF4-FFF2-40B4-BE49-F238E27FC236}">
                  <a16:creationId xmlns:a16="http://schemas.microsoft.com/office/drawing/2014/main" id="{046EFAFA-44AB-0570-A75B-20047381F85B}"/>
                </a:ext>
              </a:extLst>
            </p:cNvPr>
            <p:cNvSpPr/>
            <p:nvPr/>
          </p:nvSpPr>
          <p:spPr>
            <a:xfrm rot="16200000">
              <a:off x="1252143" y="4186534"/>
              <a:ext cx="2858193" cy="923331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20614"/>
                <a:gd name="adj5" fmla="val 100000"/>
              </a:avLst>
            </a:prstGeom>
            <a:solidFill>
              <a:srgbClr val="ECEFED"/>
            </a:solidFill>
            <a:ln>
              <a:solidFill>
                <a:schemeClr val="accent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07D14B-3480-1C02-9DD6-46C48F7D2C07}"/>
                </a:ext>
              </a:extLst>
            </p:cNvPr>
            <p:cNvSpPr txBox="1"/>
            <p:nvPr/>
          </p:nvSpPr>
          <p:spPr>
            <a:xfrm rot="16200000">
              <a:off x="1127266" y="4186533"/>
              <a:ext cx="238575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Repeat until loss is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 minimized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F0EB307-797A-7A51-B5A7-7F04192CE70A}"/>
              </a:ext>
            </a:extLst>
          </p:cNvPr>
          <p:cNvGrpSpPr/>
          <p:nvPr/>
        </p:nvGrpSpPr>
        <p:grpSpPr>
          <a:xfrm rot="19364651">
            <a:off x="13223856" y="-5165558"/>
            <a:ext cx="20501810" cy="10331115"/>
            <a:chOff x="141515" y="740754"/>
            <a:chExt cx="11615055" cy="594307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E5FD163-A9D0-6B43-99B9-DD695D543267}"/>
                </a:ext>
              </a:extLst>
            </p:cNvPr>
            <p:cNvSpPr/>
            <p:nvPr/>
          </p:nvSpPr>
          <p:spPr>
            <a:xfrm>
              <a:off x="141515" y="2645225"/>
              <a:ext cx="1621971" cy="1621972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4AC08E7-5437-4C94-0BF0-0C7C73898632}"/>
                </a:ext>
              </a:extLst>
            </p:cNvPr>
            <p:cNvGrpSpPr/>
            <p:nvPr/>
          </p:nvGrpSpPr>
          <p:grpSpPr>
            <a:xfrm>
              <a:off x="3200398" y="1654625"/>
              <a:ext cx="1621972" cy="3592286"/>
              <a:chOff x="3227613" y="2188028"/>
              <a:chExt cx="1621972" cy="3592286"/>
            </a:xfrm>
            <a:solidFill>
              <a:schemeClr val="accent4"/>
            </a:solidFill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3BFC8F84-C106-A067-06C7-EA112E7C670B}"/>
                  </a:ext>
                </a:extLst>
              </p:cNvPr>
              <p:cNvSpPr/>
              <p:nvPr/>
            </p:nvSpPr>
            <p:spPr>
              <a:xfrm>
                <a:off x="3227614" y="2188028"/>
                <a:ext cx="1621971" cy="162197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2FDF136-6BB2-A7E1-306C-706322726883}"/>
                  </a:ext>
                </a:extLst>
              </p:cNvPr>
              <p:cNvSpPr/>
              <p:nvPr/>
            </p:nvSpPr>
            <p:spPr>
              <a:xfrm>
                <a:off x="3227613" y="4158342"/>
                <a:ext cx="1621971" cy="1621972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39568AC-9587-0F69-D348-C6D8E6DC4895}"/>
                </a:ext>
              </a:extLst>
            </p:cNvPr>
            <p:cNvGrpSpPr/>
            <p:nvPr/>
          </p:nvGrpSpPr>
          <p:grpSpPr>
            <a:xfrm>
              <a:off x="6667497" y="740754"/>
              <a:ext cx="1621972" cy="5430914"/>
              <a:chOff x="6095999" y="659114"/>
              <a:chExt cx="1621972" cy="5430914"/>
            </a:xfrm>
            <a:solidFill>
              <a:schemeClr val="accent5"/>
            </a:solidFill>
          </p:grpSpPr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C3AC6210-2519-3221-817A-13BA9498F388}"/>
                  </a:ext>
                </a:extLst>
              </p:cNvPr>
              <p:cNvSpPr/>
              <p:nvPr/>
            </p:nvSpPr>
            <p:spPr>
              <a:xfrm>
                <a:off x="6096000" y="659114"/>
                <a:ext cx="1621971" cy="1621972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8A5C34F8-B748-E4DE-A38B-3E9503F3F8EB}"/>
                  </a:ext>
                </a:extLst>
              </p:cNvPr>
              <p:cNvSpPr/>
              <p:nvPr/>
            </p:nvSpPr>
            <p:spPr>
              <a:xfrm>
                <a:off x="6096000" y="2618014"/>
                <a:ext cx="1621971" cy="1621972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FC73B19F-6A12-15BD-F4BE-53D592C402B6}"/>
                  </a:ext>
                </a:extLst>
              </p:cNvPr>
              <p:cNvSpPr/>
              <p:nvPr/>
            </p:nvSpPr>
            <p:spPr>
              <a:xfrm>
                <a:off x="6095999" y="4468056"/>
                <a:ext cx="1621971" cy="1621972"/>
              </a:xfrm>
              <a:prstGeom prst="ellipse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3910E2D-23DD-104A-2FB2-36ED1566C28F}"/>
                </a:ext>
              </a:extLst>
            </p:cNvPr>
            <p:cNvSpPr/>
            <p:nvPr/>
          </p:nvSpPr>
          <p:spPr>
            <a:xfrm>
              <a:off x="10134599" y="2645225"/>
              <a:ext cx="1621971" cy="1621972"/>
            </a:xfrm>
            <a:prstGeom prst="ellipse">
              <a:avLst/>
            </a:prstGeom>
            <a:solidFill>
              <a:schemeClr val="accent6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E9B1003-A40D-B80F-EC9B-91223736D086}"/>
                </a:ext>
              </a:extLst>
            </p:cNvPr>
            <p:cNvCxnSpPr>
              <a:stCxn id="17" idx="6"/>
              <a:endCxn id="39" idx="2"/>
            </p:cNvCxnSpPr>
            <p:nvPr/>
          </p:nvCxnSpPr>
          <p:spPr>
            <a:xfrm flipV="1">
              <a:off x="1763486" y="2465611"/>
              <a:ext cx="1436913" cy="9906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53E5308-3A77-A1B7-79AE-4B1411E448BA}"/>
                </a:ext>
              </a:extLst>
            </p:cNvPr>
            <p:cNvCxnSpPr>
              <a:cxnSpLocks/>
              <a:stCxn id="17" idx="6"/>
              <a:endCxn id="40" idx="2"/>
            </p:cNvCxnSpPr>
            <p:nvPr/>
          </p:nvCxnSpPr>
          <p:spPr>
            <a:xfrm>
              <a:off x="1763486" y="3456211"/>
              <a:ext cx="1436912" cy="9797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479235B-940F-BE7A-C7AF-86C249FFF1D2}"/>
                </a:ext>
              </a:extLst>
            </p:cNvPr>
            <p:cNvCxnSpPr>
              <a:cxnSpLocks/>
              <a:stCxn id="39" idx="6"/>
              <a:endCxn id="36" idx="2"/>
            </p:cNvCxnSpPr>
            <p:nvPr/>
          </p:nvCxnSpPr>
          <p:spPr>
            <a:xfrm flipV="1">
              <a:off x="4822370" y="1551740"/>
              <a:ext cx="1845128" cy="9138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70FD225-F9F1-79EF-8C97-3C5C06347FEE}"/>
                </a:ext>
              </a:extLst>
            </p:cNvPr>
            <p:cNvCxnSpPr>
              <a:cxnSpLocks/>
              <a:stCxn id="39" idx="6"/>
              <a:endCxn id="37" idx="2"/>
            </p:cNvCxnSpPr>
            <p:nvPr/>
          </p:nvCxnSpPr>
          <p:spPr>
            <a:xfrm>
              <a:off x="4822370" y="2465611"/>
              <a:ext cx="1845128" cy="10450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F1556A4-E82C-052C-3D3D-4C0D49CC9E7D}"/>
                </a:ext>
              </a:extLst>
            </p:cNvPr>
            <p:cNvCxnSpPr>
              <a:cxnSpLocks/>
              <a:stCxn id="39" idx="6"/>
              <a:endCxn id="38" idx="2"/>
            </p:cNvCxnSpPr>
            <p:nvPr/>
          </p:nvCxnSpPr>
          <p:spPr>
            <a:xfrm>
              <a:off x="4822370" y="2465611"/>
              <a:ext cx="1845127" cy="28950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D24677F-89D2-38DB-853D-A5A37A3EC490}"/>
                </a:ext>
              </a:extLst>
            </p:cNvPr>
            <p:cNvCxnSpPr>
              <a:cxnSpLocks/>
              <a:stCxn id="40" idx="6"/>
              <a:endCxn id="36" idx="2"/>
            </p:cNvCxnSpPr>
            <p:nvPr/>
          </p:nvCxnSpPr>
          <p:spPr>
            <a:xfrm flipV="1">
              <a:off x="4822369" y="1551740"/>
              <a:ext cx="1845129" cy="28841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2511B59-3DF7-C283-BB20-70B30026C35C}"/>
                </a:ext>
              </a:extLst>
            </p:cNvPr>
            <p:cNvCxnSpPr>
              <a:cxnSpLocks/>
              <a:stCxn id="40" idx="6"/>
              <a:endCxn id="37" idx="2"/>
            </p:cNvCxnSpPr>
            <p:nvPr/>
          </p:nvCxnSpPr>
          <p:spPr>
            <a:xfrm flipV="1">
              <a:off x="4822369" y="3510640"/>
              <a:ext cx="1845129" cy="92528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0352488C-75E6-A49B-EFFA-090B5959E634}"/>
                </a:ext>
              </a:extLst>
            </p:cNvPr>
            <p:cNvCxnSpPr>
              <a:cxnSpLocks/>
              <a:stCxn id="40" idx="6"/>
              <a:endCxn id="38" idx="2"/>
            </p:cNvCxnSpPr>
            <p:nvPr/>
          </p:nvCxnSpPr>
          <p:spPr>
            <a:xfrm>
              <a:off x="4822369" y="4435925"/>
              <a:ext cx="1845128" cy="92475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94CF929-5CF6-2FF1-8582-7D255D8E35F4}"/>
                </a:ext>
              </a:extLst>
            </p:cNvPr>
            <p:cNvCxnSpPr>
              <a:cxnSpLocks/>
              <a:stCxn id="36" idx="6"/>
              <a:endCxn id="20" idx="2"/>
            </p:cNvCxnSpPr>
            <p:nvPr/>
          </p:nvCxnSpPr>
          <p:spPr>
            <a:xfrm>
              <a:off x="8289469" y="1551740"/>
              <a:ext cx="1845130" cy="19044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8CC0E750-5979-7B8C-3DFD-5DD3759EF26B}"/>
                </a:ext>
              </a:extLst>
            </p:cNvPr>
            <p:cNvCxnSpPr>
              <a:cxnSpLocks/>
              <a:stCxn id="37" idx="6"/>
              <a:endCxn id="20" idx="2"/>
            </p:cNvCxnSpPr>
            <p:nvPr/>
          </p:nvCxnSpPr>
          <p:spPr>
            <a:xfrm flipV="1">
              <a:off x="8289469" y="3456211"/>
              <a:ext cx="1845130" cy="5442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2282D99-02A2-070A-B941-681957830494}"/>
                </a:ext>
              </a:extLst>
            </p:cNvPr>
            <p:cNvCxnSpPr>
              <a:cxnSpLocks/>
              <a:stCxn id="38" idx="6"/>
              <a:endCxn id="20" idx="2"/>
            </p:cNvCxnSpPr>
            <p:nvPr/>
          </p:nvCxnSpPr>
          <p:spPr>
            <a:xfrm flipV="1">
              <a:off x="8289468" y="3456211"/>
              <a:ext cx="1845131" cy="190447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5ACE8DC8-C424-31D6-1C33-C2C98550558C}"/>
                </a:ext>
              </a:extLst>
            </p:cNvPr>
            <p:cNvSpPr/>
            <p:nvPr/>
          </p:nvSpPr>
          <p:spPr>
            <a:xfrm>
              <a:off x="261257" y="6269638"/>
              <a:ext cx="1382486" cy="4141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Input Layer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CEB20E95-A3F6-F268-C2A6-88F139E0AAE4}"/>
                </a:ext>
              </a:extLst>
            </p:cNvPr>
            <p:cNvSpPr/>
            <p:nvPr/>
          </p:nvSpPr>
          <p:spPr>
            <a:xfrm>
              <a:off x="3145967" y="6269635"/>
              <a:ext cx="1730831" cy="4141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Hidden Layer 1</a:t>
              </a: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46D1A233-88D4-5EAA-F84B-B670DB8CBEF4}"/>
                </a:ext>
              </a:extLst>
            </p:cNvPr>
            <p:cNvSpPr/>
            <p:nvPr/>
          </p:nvSpPr>
          <p:spPr>
            <a:xfrm>
              <a:off x="10167254" y="6269635"/>
              <a:ext cx="1556659" cy="4141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Output Layer</a:t>
              </a:r>
            </a:p>
          </p:txBody>
        </p:sp>
        <p:sp>
          <p:nvSpPr>
            <p:cNvPr id="35" name="Rounded Rectangle 34">
              <a:extLst>
                <a:ext uri="{FF2B5EF4-FFF2-40B4-BE49-F238E27FC236}">
                  <a16:creationId xmlns:a16="http://schemas.microsoft.com/office/drawing/2014/main" id="{277C7E6E-3D6F-DC3E-C862-3E20F505878E}"/>
                </a:ext>
              </a:extLst>
            </p:cNvPr>
            <p:cNvSpPr/>
            <p:nvPr/>
          </p:nvSpPr>
          <p:spPr>
            <a:xfrm>
              <a:off x="6613066" y="6269635"/>
              <a:ext cx="1730831" cy="41419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tx1"/>
                  </a:solidFill>
                </a:rPr>
                <a:t>Hidden Layer 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23065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6B1E9D-2CF2-43A1-1F30-82C84F4E5206}"/>
              </a:ext>
            </a:extLst>
          </p:cNvPr>
          <p:cNvSpPr txBox="1"/>
          <p:nvPr/>
        </p:nvSpPr>
        <p:spPr>
          <a:xfrm>
            <a:off x="387926" y="415636"/>
            <a:ext cx="1127067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/>
              <a:t>Beyond Gradient Descent: Other Optimizations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18F6B13-A02A-62F4-DFB6-E81211C7275D}"/>
              </a:ext>
            </a:extLst>
          </p:cNvPr>
          <p:cNvSpPr/>
          <p:nvPr/>
        </p:nvSpPr>
        <p:spPr>
          <a:xfrm>
            <a:off x="673676" y="1276350"/>
            <a:ext cx="11270673" cy="142875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02F2B6-F784-D4AA-281D-6D042419B299}"/>
              </a:ext>
            </a:extLst>
          </p:cNvPr>
          <p:cNvSpPr/>
          <p:nvPr/>
        </p:nvSpPr>
        <p:spPr>
          <a:xfrm>
            <a:off x="247651" y="1047164"/>
            <a:ext cx="2762250" cy="188712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rgbClr val="ECEFE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Stochastic Gradient Descent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43DF980-1DAE-AE5A-B1A0-E369C2E6B2B5}"/>
              </a:ext>
            </a:extLst>
          </p:cNvPr>
          <p:cNvSpPr/>
          <p:nvPr/>
        </p:nvSpPr>
        <p:spPr>
          <a:xfrm>
            <a:off x="673676" y="3209340"/>
            <a:ext cx="11270673" cy="142875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84425E-78D1-B090-881D-119ABFE1467A}"/>
              </a:ext>
            </a:extLst>
          </p:cNvPr>
          <p:cNvSpPr/>
          <p:nvPr/>
        </p:nvSpPr>
        <p:spPr>
          <a:xfrm>
            <a:off x="247651" y="2980154"/>
            <a:ext cx="2762250" cy="188712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rgbClr val="ECEFE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Momentum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35F8037-990F-CD16-FF2C-F367AE3A4A59}"/>
              </a:ext>
            </a:extLst>
          </p:cNvPr>
          <p:cNvSpPr/>
          <p:nvPr/>
        </p:nvSpPr>
        <p:spPr>
          <a:xfrm>
            <a:off x="673676" y="5096462"/>
            <a:ext cx="11270673" cy="143139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029016-B68F-8A6D-B88B-DE953B4E2F7B}"/>
              </a:ext>
            </a:extLst>
          </p:cNvPr>
          <p:cNvSpPr/>
          <p:nvPr/>
        </p:nvSpPr>
        <p:spPr>
          <a:xfrm>
            <a:off x="247651" y="4913144"/>
            <a:ext cx="2762250" cy="181150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rgbClr val="ECEFE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Adagrad (Adaptive Gradient Algorithm)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FFC8D4-C0B0-D9A0-2470-94B3EB7780F6}"/>
              </a:ext>
            </a:extLst>
          </p:cNvPr>
          <p:cNvSpPr txBox="1"/>
          <p:nvPr/>
        </p:nvSpPr>
        <p:spPr>
          <a:xfrm>
            <a:off x="3009901" y="1404252"/>
            <a:ext cx="86486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variant of gradient descent that updates weights using a subset of data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Pros: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reduces computation time and can escape local minima due to data noise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Cons: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Variability = more instability in convergence path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  <a:sym typeface="Wingdings" pitchFamily="2" charset="2"/>
              </a:rPr>
              <a:t> needs carefully tuned learning rates</a:t>
            </a: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3C504A-9A75-EB33-8B0A-FDED08608F35}"/>
              </a:ext>
            </a:extLst>
          </p:cNvPr>
          <p:cNvSpPr txBox="1"/>
          <p:nvPr/>
        </p:nvSpPr>
        <p:spPr>
          <a:xfrm>
            <a:off x="3152776" y="3508954"/>
            <a:ext cx="86486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Concept of inertia into SGD considering past updates when considering update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Pros: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helps accelerate SGD inn the relevant direction and  dampens oscillations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Cons: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Introduces an additional hyperparameter that needs to be tuned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A29874-5EE3-A1D3-E3A1-22C7B69E7571}"/>
              </a:ext>
            </a:extLst>
          </p:cNvPr>
          <p:cNvSpPr txBox="1"/>
          <p:nvPr/>
        </p:nvSpPr>
        <p:spPr>
          <a:xfrm>
            <a:off x="3152776" y="5242035"/>
            <a:ext cx="86486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Adjusts the learning rate for each weight individually, based on historical sum of the squares of the gradients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Pros: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Great for sparce data and eliminates need to manually tune learning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Cons: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Can lead to halting learning early</a:t>
            </a:r>
          </a:p>
        </p:txBody>
      </p:sp>
    </p:spTree>
    <p:extLst>
      <p:ext uri="{BB962C8B-B14F-4D97-AF65-F5344CB8AC3E}">
        <p14:creationId xmlns:p14="http://schemas.microsoft.com/office/powerpoint/2010/main" val="3764948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18F6B13-A02A-62F4-DFB6-E81211C7275D}"/>
              </a:ext>
            </a:extLst>
          </p:cNvPr>
          <p:cNvSpPr/>
          <p:nvPr/>
        </p:nvSpPr>
        <p:spPr>
          <a:xfrm>
            <a:off x="673676" y="742950"/>
            <a:ext cx="11270673" cy="142875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02F2B6-F784-D4AA-281D-6D042419B299}"/>
              </a:ext>
            </a:extLst>
          </p:cNvPr>
          <p:cNvSpPr/>
          <p:nvPr/>
        </p:nvSpPr>
        <p:spPr>
          <a:xfrm>
            <a:off x="247651" y="513764"/>
            <a:ext cx="2762250" cy="188712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rgbClr val="ECEFE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RMSprop (Root Mean Square Propagation)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43DF980-1DAE-AE5A-B1A0-E369C2E6B2B5}"/>
              </a:ext>
            </a:extLst>
          </p:cNvPr>
          <p:cNvSpPr/>
          <p:nvPr/>
        </p:nvSpPr>
        <p:spPr>
          <a:xfrm>
            <a:off x="673676" y="2675940"/>
            <a:ext cx="11270673" cy="142875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84425E-78D1-B090-881D-119ABFE1467A}"/>
              </a:ext>
            </a:extLst>
          </p:cNvPr>
          <p:cNvSpPr/>
          <p:nvPr/>
        </p:nvSpPr>
        <p:spPr>
          <a:xfrm>
            <a:off x="247651" y="2446754"/>
            <a:ext cx="2762250" cy="188712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rgbClr val="ECEFE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Adam, (Adaptive Moment Estimation)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35F8037-990F-CD16-FF2C-F367AE3A4A59}"/>
              </a:ext>
            </a:extLst>
          </p:cNvPr>
          <p:cNvSpPr/>
          <p:nvPr/>
        </p:nvSpPr>
        <p:spPr>
          <a:xfrm>
            <a:off x="673676" y="4563062"/>
            <a:ext cx="11270673" cy="1431392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029016-B68F-8A6D-B88B-DE953B4E2F7B}"/>
              </a:ext>
            </a:extLst>
          </p:cNvPr>
          <p:cNvSpPr/>
          <p:nvPr/>
        </p:nvSpPr>
        <p:spPr>
          <a:xfrm>
            <a:off x="247651" y="4379744"/>
            <a:ext cx="2762250" cy="1811506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rgbClr val="ECEFE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Nadam</a:t>
            </a:r>
            <a:r>
              <a:rPr lang="en-US" sz="2400" dirty="0"/>
              <a:t> (</a:t>
            </a:r>
            <a:r>
              <a:rPr lang="en-US" sz="2400" dirty="0" err="1"/>
              <a:t>Nesterov</a:t>
            </a:r>
            <a:r>
              <a:rPr lang="en-US" sz="2400" dirty="0"/>
              <a:t>-accelerated Adaptive Moment Estimation)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55660D-C4D2-A794-345A-A7D445820345}"/>
              </a:ext>
            </a:extLst>
          </p:cNvPr>
          <p:cNvSpPr txBox="1"/>
          <p:nvPr/>
        </p:nvSpPr>
        <p:spPr>
          <a:xfrm>
            <a:off x="3009901" y="870852"/>
            <a:ext cx="86486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Modifies Adagrad by using moving average of squared gradients to adapt the learning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Pros: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generally faster convergence than Adagrad and SGD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Cons: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Requires tuning of learning rates and not immune to saddle point challenges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7B4DEE-658B-0C1F-790F-198F90DC710A}"/>
              </a:ext>
            </a:extLst>
          </p:cNvPr>
          <p:cNvSpPr txBox="1"/>
          <p:nvPr/>
        </p:nvSpPr>
        <p:spPr>
          <a:xfrm>
            <a:off x="3009901" y="2859258"/>
            <a:ext cx="86486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Combines ideas from momentum and RMSprop maintaining exponentially decaying average of past gradients and squared gradients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Pros: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Computationally efficient, requires little tuning of learning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Cons: 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Can converge at suboptimal solutions in certain cases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8E0C06-D623-5531-FBB9-7821D0B60FC7}"/>
              </a:ext>
            </a:extLst>
          </p:cNvPr>
          <p:cNvSpPr txBox="1"/>
          <p:nvPr/>
        </p:nvSpPr>
        <p:spPr>
          <a:xfrm>
            <a:off x="3152776" y="4583343"/>
            <a:ext cx="86486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Like Adam but incorporates Nesterov momentum which anticipates gradient direction to improve convergence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Pros: 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</a:rPr>
              <a:t>Leads to faster convergence and improved performance over Adam sometimes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2">
                    <a:lumMod val="50000"/>
                  </a:schemeClr>
                </a:solidFill>
              </a:rPr>
              <a:t>Cons</a:t>
            </a:r>
            <a:r>
              <a:rPr lang="en-US" dirty="0">
                <a:solidFill>
                  <a:schemeClr val="accent2">
                    <a:lumMod val="50000"/>
                  </a:schemeClr>
                </a:solidFill>
              </a:rPr>
              <a:t>: Sensitive to hyperparameter settings</a:t>
            </a:r>
          </a:p>
        </p:txBody>
      </p:sp>
    </p:spTree>
    <p:extLst>
      <p:ext uri="{BB962C8B-B14F-4D97-AF65-F5344CB8AC3E}">
        <p14:creationId xmlns:p14="http://schemas.microsoft.com/office/powerpoint/2010/main" val="262528560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oup of cubes stacked together&#10;&#10;Description automatically generated">
            <a:extLst>
              <a:ext uri="{FF2B5EF4-FFF2-40B4-BE49-F238E27FC236}">
                <a16:creationId xmlns:a16="http://schemas.microsoft.com/office/drawing/2014/main" id="{04B63057-228A-3519-CB8F-3AB122F5A5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940" b="3137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693C45-C074-4993-3D85-D867F8C0D37F}"/>
              </a:ext>
            </a:extLst>
          </p:cNvPr>
          <p:cNvSpPr txBox="1"/>
          <p:nvPr/>
        </p:nvSpPr>
        <p:spPr>
          <a:xfrm>
            <a:off x="952228" y="743447"/>
            <a:ext cx="3973385" cy="369202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>
                <a:latin typeface="+mj-lt"/>
                <a:ea typeface="+mj-ea"/>
                <a:cs typeface="+mj-cs"/>
              </a:rPr>
              <a:t>Building blocks of deep learning</a:t>
            </a:r>
          </a:p>
        </p:txBody>
      </p:sp>
    </p:spTree>
    <p:extLst>
      <p:ext uri="{BB962C8B-B14F-4D97-AF65-F5344CB8AC3E}">
        <p14:creationId xmlns:p14="http://schemas.microsoft.com/office/powerpoint/2010/main" val="1390523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2596F992-698C-48C0-9D89-70DA4CE92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28B628-6E12-0955-650C-B00B13290B03}"/>
              </a:ext>
            </a:extLst>
          </p:cNvPr>
          <p:cNvSpPr txBox="1"/>
          <p:nvPr/>
        </p:nvSpPr>
        <p:spPr>
          <a:xfrm>
            <a:off x="818984" y="4230093"/>
            <a:ext cx="4150581" cy="18001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RNN: Recurrent Neural Networks</a:t>
            </a:r>
          </a:p>
        </p:txBody>
      </p:sp>
      <p:pic>
        <p:nvPicPr>
          <p:cNvPr id="7170" name="Picture 2" descr="Deep Learning: Recurrent Neural Networks | by Pedro Torres Perez ...">
            <a:extLst>
              <a:ext uri="{FF2B5EF4-FFF2-40B4-BE49-F238E27FC236}">
                <a16:creationId xmlns:a16="http://schemas.microsoft.com/office/drawing/2014/main" id="{5E027166-9A8F-AAF2-0B90-28E606770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592" y="527821"/>
            <a:ext cx="11139778" cy="331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9B1DCC-CFBA-A7F3-4601-9986C16BFAD1}"/>
              </a:ext>
            </a:extLst>
          </p:cNvPr>
          <p:cNvSpPr txBox="1"/>
          <p:nvPr/>
        </p:nvSpPr>
        <p:spPr>
          <a:xfrm>
            <a:off x="5246415" y="4230094"/>
            <a:ext cx="6235268" cy="18001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dirty="0"/>
              <a:t>What are they?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Uses temporal / time series data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Able to keep a memory of past stages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Memory, however, is lost after several time intervals</a:t>
            </a:r>
          </a:p>
        </p:txBody>
      </p:sp>
      <p:sp>
        <p:nvSpPr>
          <p:cNvPr id="7177" name="Rectangle 7176">
            <a:extLst>
              <a:ext uri="{FF2B5EF4-FFF2-40B4-BE49-F238E27FC236}">
                <a16:creationId xmlns:a16="http://schemas.microsoft.com/office/drawing/2014/main" id="{E7BFF8DC-0AE7-4AD2-9B28-2E5F26D62C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6116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9" name="Rectangle 7178">
            <a:extLst>
              <a:ext uri="{FF2B5EF4-FFF2-40B4-BE49-F238E27FC236}">
                <a16:creationId xmlns:a16="http://schemas.microsoft.com/office/drawing/2014/main" id="{7E0162AD-C6E5-4BF8-A453-76ADB3687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300" y="6406115"/>
            <a:ext cx="4076698" cy="464399"/>
          </a:xfrm>
          <a:prstGeom prst="rect">
            <a:avLst/>
          </a:prstGeom>
          <a:gradFill>
            <a:gsLst>
              <a:gs pos="19000">
                <a:srgbClr val="000000">
                  <a:alpha val="31000"/>
                </a:srgbClr>
              </a:gs>
              <a:gs pos="99000">
                <a:schemeClr val="accent1"/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6AB648-9683-7632-8FAF-5A11C158E5FF}"/>
              </a:ext>
            </a:extLst>
          </p:cNvPr>
          <p:cNvSpPr txBox="1"/>
          <p:nvPr/>
        </p:nvSpPr>
        <p:spPr>
          <a:xfrm>
            <a:off x="36062" y="6452337"/>
            <a:ext cx="11660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What's relationship between Linear Regression &amp; Recurrent Neural Networks - Cross Validated (stackexchange.com)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726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02472DE8-E58B-4D56-BA61-C69C601DC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3" name="Freeform: Shape 6152">
            <a:extLst>
              <a:ext uri="{FF2B5EF4-FFF2-40B4-BE49-F238E27FC236}">
                <a16:creationId xmlns:a16="http://schemas.microsoft.com/office/drawing/2014/main" id="{0183ACFC-B25E-402F-BBD8-E42034CDD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76818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</a:cxnLst>
            <a:rect l="l" t="t" r="r" b="b"/>
            <a:pathLst>
              <a:path w="12192000" h="2237474">
                <a:moveTo>
                  <a:pt x="0" y="0"/>
                </a:moveTo>
                <a:lnTo>
                  <a:pt x="12192000" y="0"/>
                </a:lnTo>
                <a:lnTo>
                  <a:pt x="12192000" y="751299"/>
                </a:lnTo>
                <a:lnTo>
                  <a:pt x="12176759" y="759190"/>
                </a:lnTo>
                <a:cubicBezTo>
                  <a:pt x="12165968" y="763819"/>
                  <a:pt x="12157853" y="765770"/>
                  <a:pt x="12154948" y="762731"/>
                </a:cubicBezTo>
                <a:cubicBezTo>
                  <a:pt x="12116503" y="759396"/>
                  <a:pt x="12073342" y="763579"/>
                  <a:pt x="12047364" y="749662"/>
                </a:cubicBezTo>
                <a:cubicBezTo>
                  <a:pt x="12041261" y="730599"/>
                  <a:pt x="11914319" y="741909"/>
                  <a:pt x="11890686" y="732766"/>
                </a:cubicBezTo>
                <a:cubicBezTo>
                  <a:pt x="11832408" y="747890"/>
                  <a:pt x="11815359" y="777569"/>
                  <a:pt x="11782413" y="769868"/>
                </a:cubicBezTo>
                <a:cubicBezTo>
                  <a:pt x="11760031" y="763594"/>
                  <a:pt x="11675205" y="777151"/>
                  <a:pt x="11649954" y="749628"/>
                </a:cubicBezTo>
                <a:cubicBezTo>
                  <a:pt x="11608286" y="767874"/>
                  <a:pt x="11593031" y="740811"/>
                  <a:pt x="11560424" y="748017"/>
                </a:cubicBezTo>
                <a:cubicBezTo>
                  <a:pt x="11488916" y="747650"/>
                  <a:pt x="11449669" y="773362"/>
                  <a:pt x="11358455" y="747593"/>
                </a:cubicBezTo>
                <a:cubicBezTo>
                  <a:pt x="11316233" y="754756"/>
                  <a:pt x="11256313" y="713012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1036836" y="722990"/>
                  <a:pt x="10909903" y="759211"/>
                  <a:pt x="10884013" y="760728"/>
                </a:cubicBezTo>
                <a:cubicBezTo>
                  <a:pt x="10864519" y="743356"/>
                  <a:pt x="10853492" y="756172"/>
                  <a:pt x="10834688" y="757726"/>
                </a:cubicBezTo>
                <a:cubicBezTo>
                  <a:pt x="10826871" y="747343"/>
                  <a:pt x="10811086" y="746602"/>
                  <a:pt x="10805004" y="757573"/>
                </a:cubicBezTo>
                <a:cubicBezTo>
                  <a:pt x="10810951" y="784448"/>
                  <a:pt x="10744688" y="759043"/>
                  <a:pt x="10739478" y="776841"/>
                </a:cubicBezTo>
                <a:cubicBezTo>
                  <a:pt x="10678284" y="779408"/>
                  <a:pt x="10540854" y="756546"/>
                  <a:pt x="10458762" y="755400"/>
                </a:cubicBezTo>
                <a:cubicBezTo>
                  <a:pt x="10426976" y="747433"/>
                  <a:pt x="10362961" y="776166"/>
                  <a:pt x="10246919" y="769960"/>
                </a:cubicBezTo>
                <a:cubicBezTo>
                  <a:pt x="10231631" y="763610"/>
                  <a:pt x="10172943" y="749095"/>
                  <a:pt x="10167995" y="760843"/>
                </a:cubicBezTo>
                <a:cubicBezTo>
                  <a:pt x="10131971" y="759999"/>
                  <a:pt x="10021683" y="796978"/>
                  <a:pt x="9997044" y="780129"/>
                </a:cubicBezTo>
                <a:cubicBezTo>
                  <a:pt x="10001018" y="806225"/>
                  <a:pt x="9951331" y="779975"/>
                  <a:pt x="9943887" y="804141"/>
                </a:cubicBezTo>
                <a:lnTo>
                  <a:pt x="9918248" y="816628"/>
                </a:lnTo>
                <a:lnTo>
                  <a:pt x="9836148" y="858312"/>
                </a:lnTo>
                <a:lnTo>
                  <a:pt x="9823800" y="866604"/>
                </a:lnTo>
                <a:lnTo>
                  <a:pt x="9794684" y="864509"/>
                </a:lnTo>
                <a:lnTo>
                  <a:pt x="9778288" y="854362"/>
                </a:lnTo>
                <a:lnTo>
                  <a:pt x="9773886" y="857543"/>
                </a:lnTo>
                <a:cubicBezTo>
                  <a:pt x="9769008" y="863842"/>
                  <a:pt x="9766501" y="867741"/>
                  <a:pt x="9761459" y="862394"/>
                </a:cubicBezTo>
                <a:lnTo>
                  <a:pt x="9705768" y="894610"/>
                </a:lnTo>
                <a:cubicBezTo>
                  <a:pt x="9699860" y="897215"/>
                  <a:pt x="9692576" y="897590"/>
                  <a:pt x="9683005" y="894128"/>
                </a:cubicBezTo>
                <a:cubicBezTo>
                  <a:pt x="9664449" y="898200"/>
                  <a:pt x="9612100" y="914263"/>
                  <a:pt x="9594438" y="919051"/>
                </a:cubicBezTo>
                <a:lnTo>
                  <a:pt x="9577033" y="922857"/>
                </a:lnTo>
                <a:cubicBezTo>
                  <a:pt x="9568659" y="926175"/>
                  <a:pt x="9551353" y="936082"/>
                  <a:pt x="9544189" y="938966"/>
                </a:cubicBezTo>
                <a:cubicBezTo>
                  <a:pt x="9538380" y="940584"/>
                  <a:pt x="9541329" y="937538"/>
                  <a:pt x="9534048" y="940158"/>
                </a:cubicBezTo>
                <a:cubicBezTo>
                  <a:pt x="9533709" y="946069"/>
                  <a:pt x="9530854" y="951684"/>
                  <a:pt x="9500499" y="954680"/>
                </a:cubicBezTo>
                <a:cubicBezTo>
                  <a:pt x="9481230" y="968165"/>
                  <a:pt x="9456325" y="979029"/>
                  <a:pt x="9428195" y="986225"/>
                </a:cubicBezTo>
                <a:cubicBezTo>
                  <a:pt x="9422499" y="981315"/>
                  <a:pt x="9414660" y="991352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10581" y="1024474"/>
                  <a:pt x="9345163" y="981210"/>
                  <a:pt x="9301293" y="1011593"/>
                </a:cubicBezTo>
                <a:cubicBezTo>
                  <a:pt x="9292916" y="1014346"/>
                  <a:pt x="9285483" y="1013807"/>
                  <a:pt x="9278619" y="1011878"/>
                </a:cubicBezTo>
                <a:lnTo>
                  <a:pt x="9268019" y="1007442"/>
                </a:lnTo>
                <a:lnTo>
                  <a:pt x="9234662" y="1023056"/>
                </a:lnTo>
                <a:cubicBezTo>
                  <a:pt x="9217868" y="1029197"/>
                  <a:pt x="9199852" y="1034202"/>
                  <a:pt x="9181033" y="1037921"/>
                </a:cubicBezTo>
                <a:cubicBezTo>
                  <a:pt x="9174974" y="1030923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021681" y="1079910"/>
                  <a:pt x="9076377" y="1024799"/>
                  <a:pt x="9012987" y="1061986"/>
                </a:cubicBezTo>
                <a:lnTo>
                  <a:pt x="8968445" y="1052169"/>
                </a:lnTo>
                <a:lnTo>
                  <a:pt x="8958984" y="1057212"/>
                </a:lnTo>
                <a:cubicBezTo>
                  <a:pt x="8920115" y="1062770"/>
                  <a:pt x="8906181" y="1053838"/>
                  <a:pt x="8886001" y="1067468"/>
                </a:cubicBezTo>
                <a:cubicBezTo>
                  <a:pt x="8847384" y="1050046"/>
                  <a:pt x="8863283" y="1068286"/>
                  <a:pt x="8838610" y="1075091"/>
                </a:cubicBezTo>
                <a:cubicBezTo>
                  <a:pt x="8816007" y="1080079"/>
                  <a:pt x="8773923" y="1092257"/>
                  <a:pt x="8750383" y="1097387"/>
                </a:cubicBezTo>
                <a:cubicBezTo>
                  <a:pt x="8735450" y="1116502"/>
                  <a:pt x="8721220" y="1097372"/>
                  <a:pt x="8697365" y="1105869"/>
                </a:cubicBezTo>
                <a:cubicBezTo>
                  <a:pt x="8687037" y="1113735"/>
                  <a:pt x="8678781" y="1115961"/>
                  <a:pt x="8665605" y="1110791"/>
                </a:cubicBezTo>
                <a:cubicBezTo>
                  <a:pt x="8618410" y="1148662"/>
                  <a:pt x="8633049" y="1116609"/>
                  <a:pt x="8584946" y="1135226"/>
                </a:cubicBezTo>
                <a:cubicBezTo>
                  <a:pt x="8544020" y="1153499"/>
                  <a:pt x="8496232" y="1168229"/>
                  <a:pt x="8460755" y="1203427"/>
                </a:cubicBezTo>
                <a:cubicBezTo>
                  <a:pt x="8454928" y="1212828"/>
                  <a:pt x="8436573" y="1218574"/>
                  <a:pt x="8419755" y="1216260"/>
                </a:cubicBezTo>
                <a:cubicBezTo>
                  <a:pt x="8416861" y="1215863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253233" y="1266996"/>
                  <a:pt x="8218383" y="1257577"/>
                  <a:pt x="8206287" y="1273060"/>
                </a:cubicBezTo>
                <a:cubicBezTo>
                  <a:pt x="8200396" y="1262794"/>
                  <a:pt x="8183827" y="1285000"/>
                  <a:pt x="8168705" y="1279956"/>
                </a:cubicBezTo>
                <a:cubicBezTo>
                  <a:pt x="8157611" y="1275235"/>
                  <a:pt x="8149996" y="1280870"/>
                  <a:pt x="8139997" y="1282713"/>
                </a:cubicBezTo>
                <a:cubicBezTo>
                  <a:pt x="8125566" y="1279776"/>
                  <a:pt x="8084128" y="1294221"/>
                  <a:pt x="8074238" y="1301895"/>
                </a:cubicBezTo>
                <a:cubicBezTo>
                  <a:pt x="8052170" y="1326903"/>
                  <a:pt x="7986951" y="1319381"/>
                  <a:pt x="7968292" y="1338779"/>
                </a:cubicBezTo>
                <a:cubicBezTo>
                  <a:pt x="7960694" y="1342282"/>
                  <a:pt x="7952937" y="1344333"/>
                  <a:pt x="7945122" y="1345477"/>
                </a:cubicBezTo>
                <a:lnTo>
                  <a:pt x="7922771" y="1346645"/>
                </a:lnTo>
                <a:lnTo>
                  <a:pt x="7915461" y="1342919"/>
                </a:lnTo>
                <a:lnTo>
                  <a:pt x="7902328" y="1345865"/>
                </a:lnTo>
                <a:lnTo>
                  <a:pt x="7898322" y="1345689"/>
                </a:lnTo>
                <a:lnTo>
                  <a:pt x="7875879" y="1345646"/>
                </a:lnTo>
                <a:cubicBezTo>
                  <a:pt x="7890672" y="1367295"/>
                  <a:pt x="7816428" y="1353520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87405" y="1382806"/>
                  <a:pt x="7548172" y="1417460"/>
                </a:cubicBezTo>
                <a:cubicBezTo>
                  <a:pt x="7551327" y="1405830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213486" y="1580987"/>
                </a:lnTo>
                <a:lnTo>
                  <a:pt x="7210972" y="1580856"/>
                </a:lnTo>
                <a:lnTo>
                  <a:pt x="7183121" y="1595162"/>
                </a:lnTo>
                <a:lnTo>
                  <a:pt x="7164601" y="1606490"/>
                </a:lnTo>
                <a:lnTo>
                  <a:pt x="7159286" y="1606850"/>
                </a:lnTo>
                <a:cubicBezTo>
                  <a:pt x="7150961" y="1609262"/>
                  <a:pt x="7125743" y="1618162"/>
                  <a:pt x="7114651" y="1620959"/>
                </a:cubicBezTo>
                <a:cubicBezTo>
                  <a:pt x="7109310" y="1606138"/>
                  <a:pt x="7106695" y="1617324"/>
                  <a:pt x="7092727" y="1623628"/>
                </a:cubicBezTo>
                <a:cubicBezTo>
                  <a:pt x="7081313" y="1602012"/>
                  <a:pt x="7049394" y="1627301"/>
                  <a:pt x="7031309" y="1619451"/>
                </a:cubicBezTo>
                <a:cubicBezTo>
                  <a:pt x="7021305" y="1624569"/>
                  <a:pt x="7010515" y="1629587"/>
                  <a:pt x="6999084" y="1634317"/>
                </a:cubicBezTo>
                <a:lnTo>
                  <a:pt x="6992107" y="1636860"/>
                </a:lnTo>
                <a:lnTo>
                  <a:pt x="6991765" y="1636725"/>
                </a:lnTo>
                <a:cubicBezTo>
                  <a:pt x="6989813" y="1636884"/>
                  <a:pt x="6987353" y="1637572"/>
                  <a:pt x="6983996" y="1639040"/>
                </a:cubicBezTo>
                <a:lnTo>
                  <a:pt x="6979383" y="1641496"/>
                </a:lnTo>
                <a:lnTo>
                  <a:pt x="6900177" y="1636016"/>
                </a:ln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19334" y="1664040"/>
                  <a:pt x="6608179" y="1654034"/>
                  <a:pt x="6587857" y="1665769"/>
                </a:cubicBezTo>
                <a:lnTo>
                  <a:pt x="6554894" y="1664428"/>
                </a:lnTo>
                <a:lnTo>
                  <a:pt x="6551579" y="1662213"/>
                </a:lnTo>
                <a:lnTo>
                  <a:pt x="6545693" y="1661776"/>
                </a:lnTo>
                <a:lnTo>
                  <a:pt x="6530561" y="1664619"/>
                </a:lnTo>
                <a:lnTo>
                  <a:pt x="6525028" y="1666354"/>
                </a:lnTo>
                <a:cubicBezTo>
                  <a:pt x="6521154" y="1667301"/>
                  <a:pt x="6518510" y="1667613"/>
                  <a:pt x="6516595" y="1667475"/>
                </a:cubicBezTo>
                <a:lnTo>
                  <a:pt x="6516340" y="1667291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57809" y="1668164"/>
                  <a:pt x="6415506" y="1688334"/>
                  <a:pt x="6415265" y="1665317"/>
                </a:cubicBezTo>
                <a:cubicBezTo>
                  <a:pt x="6399063" y="1669446"/>
                  <a:pt x="6391173" y="1680085"/>
                  <a:pt x="6393343" y="1664672"/>
                </a:cubicBezTo>
                <a:lnTo>
                  <a:pt x="6380457" y="1662376"/>
                </a:lnTo>
                <a:lnTo>
                  <a:pt x="6280959" y="1689329"/>
                </a:lnTo>
                <a:lnTo>
                  <a:pt x="6266765" y="1695560"/>
                </a:lnTo>
                <a:cubicBezTo>
                  <a:pt x="6262331" y="1698152"/>
                  <a:pt x="6258580" y="1701192"/>
                  <a:pt x="6255823" y="1704850"/>
                </a:cubicBezTo>
                <a:cubicBezTo>
                  <a:pt x="6200184" y="1694834"/>
                  <a:pt x="6155082" y="1716996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99949" y="1814490"/>
                </a:lnTo>
                <a:lnTo>
                  <a:pt x="5453307" y="1815450"/>
                </a:lnTo>
                <a:cubicBezTo>
                  <a:pt x="5433075" y="1827706"/>
                  <a:pt x="5395563" y="1821122"/>
                  <a:pt x="5364192" y="1826074"/>
                </a:cubicBezTo>
                <a:lnTo>
                  <a:pt x="5350380" y="1830891"/>
                </a:lnTo>
                <a:lnTo>
                  <a:pt x="5259633" y="1837160"/>
                </a:lnTo>
                <a:lnTo>
                  <a:pt x="5197513" y="1844718"/>
                </a:lnTo>
                <a:lnTo>
                  <a:pt x="5184170" y="1849402"/>
                </a:lnTo>
                <a:lnTo>
                  <a:pt x="5168852" y="1844846"/>
                </a:lnTo>
                <a:cubicBezTo>
                  <a:pt x="5166986" y="1843561"/>
                  <a:pt x="5165478" y="1842127"/>
                  <a:pt x="5164370" y="1840597"/>
                </a:cubicBezTo>
                <a:lnTo>
                  <a:pt x="5114927" y="1847827"/>
                </a:ln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63743" y="1799478"/>
                  <a:pt x="4655044" y="1795479"/>
                  <a:pt x="4647449" y="1793181"/>
                </a:cubicBezTo>
                <a:lnTo>
                  <a:pt x="4645504" y="1787606"/>
                </a:lnTo>
                <a:lnTo>
                  <a:pt x="4632229" y="1785815"/>
                </a:lnTo>
                <a:lnTo>
                  <a:pt x="4629273" y="1784355"/>
                </a:lnTo>
                <a:cubicBezTo>
                  <a:pt x="4623639" y="1781544"/>
                  <a:pt x="4617950" y="1778917"/>
                  <a:pt x="4611738" y="1776964"/>
                </a:cubicBezTo>
                <a:cubicBezTo>
                  <a:pt x="4601379" y="1800272"/>
                  <a:pt x="4557197" y="1764196"/>
                  <a:pt x="4560070" y="1785640"/>
                </a:cubicBezTo>
                <a:lnTo>
                  <a:pt x="4536503" y="1785334"/>
                </a:lnTo>
                <a:lnTo>
                  <a:pt x="4513724" y="1791996"/>
                </a:lnTo>
                <a:lnTo>
                  <a:pt x="4501513" y="1799835"/>
                </a:lnTo>
                <a:lnTo>
                  <a:pt x="4459076" y="1813003"/>
                </a:lnTo>
                <a:lnTo>
                  <a:pt x="4459810" y="1797886"/>
                </a:lnTo>
                <a:lnTo>
                  <a:pt x="4379064" y="1817177"/>
                </a:lnTo>
                <a:lnTo>
                  <a:pt x="4319209" y="1834833"/>
                </a:lnTo>
                <a:lnTo>
                  <a:pt x="4306907" y="1841641"/>
                </a:lnTo>
                <a:lnTo>
                  <a:pt x="4290981" y="1839677"/>
                </a:lnTo>
                <a:cubicBezTo>
                  <a:pt x="4288909" y="1838717"/>
                  <a:pt x="4287163" y="1837555"/>
                  <a:pt x="4285792" y="1836231"/>
                </a:cubicBezTo>
                <a:lnTo>
                  <a:pt x="4238372" y="1851480"/>
                </a:ln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84875" y="1878116"/>
                  <a:pt x="3775574" y="1875612"/>
                  <a:pt x="3767672" y="1874600"/>
                </a:cubicBezTo>
                <a:lnTo>
                  <a:pt x="3764741" y="1869433"/>
                </a:lnTo>
                <a:lnTo>
                  <a:pt x="3751332" y="1869854"/>
                </a:lnTo>
                <a:lnTo>
                  <a:pt x="3748155" y="1868903"/>
                </a:lnTo>
                <a:cubicBezTo>
                  <a:pt x="3742091" y="1867062"/>
                  <a:pt x="3736007" y="1865414"/>
                  <a:pt x="3729530" y="1864513"/>
                </a:cubicBezTo>
                <a:cubicBezTo>
                  <a:pt x="3723549" y="1889158"/>
                  <a:pt x="3673453" y="1860919"/>
                  <a:pt x="3680177" y="1881552"/>
                </a:cubicBezTo>
                <a:cubicBezTo>
                  <a:pt x="3643549" y="1880892"/>
                  <a:pt x="3599470" y="1913398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228353" y="1917339"/>
                  <a:pt x="3163854" y="1927961"/>
                  <a:pt x="3123424" y="1952930"/>
                </a:cubicBezTo>
                <a:cubicBezTo>
                  <a:pt x="3067921" y="1955455"/>
                  <a:pt x="3058626" y="1970554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80071" y="1972988"/>
                </a:lnTo>
                <a:lnTo>
                  <a:pt x="2978094" y="1972369"/>
                </a:ln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72808" y="1994277"/>
                  <a:pt x="2869648" y="1993306"/>
                  <a:pt x="2864145" y="1994061"/>
                </a:cubicBezTo>
                <a:cubicBezTo>
                  <a:pt x="2872218" y="1978115"/>
                  <a:pt x="2860603" y="1988862"/>
                  <a:pt x="2843662" y="1992498"/>
                </a:cubicBezTo>
                <a:cubicBezTo>
                  <a:pt x="2852423" y="1968542"/>
                  <a:pt x="2804535" y="1987804"/>
                  <a:pt x="2796128" y="1976403"/>
                </a:cubicBezTo>
                <a:cubicBezTo>
                  <a:pt x="2783487" y="1979614"/>
                  <a:pt x="2770278" y="1982573"/>
                  <a:pt x="2756784" y="1985116"/>
                </a:cubicBezTo>
                <a:lnTo>
                  <a:pt x="2748833" y="1986323"/>
                </a:lnTo>
                <a:cubicBezTo>
                  <a:pt x="2748775" y="1986256"/>
                  <a:pt x="2748719" y="1986188"/>
                  <a:pt x="2748661" y="1986122"/>
                </a:cubicBezTo>
                <a:cubicBezTo>
                  <a:pt x="2746906" y="1985902"/>
                  <a:pt x="2744280" y="1986117"/>
                  <a:pt x="2740251" y="1986946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680597" y="1984996"/>
                </a:lnTo>
                <a:cubicBezTo>
                  <a:pt x="2658416" y="1985461"/>
                  <a:pt x="2612251" y="1988312"/>
                  <a:pt x="2578178" y="1990531"/>
                </a:cubicBezTo>
                <a:cubicBezTo>
                  <a:pt x="2545413" y="1998704"/>
                  <a:pt x="2513846" y="1994934"/>
                  <a:pt x="2476147" y="1998305"/>
                </a:cubicBezTo>
                <a:cubicBezTo>
                  <a:pt x="2437134" y="2013637"/>
                  <a:pt x="2413847" y="1999542"/>
                  <a:pt x="2373568" y="2003219"/>
                </a:cubicBezTo>
                <a:cubicBezTo>
                  <a:pt x="2341422" y="2024631"/>
                  <a:pt x="2342856" y="1992997"/>
                  <a:pt x="2321399" y="1989467"/>
                </a:cubicBezTo>
                <a:lnTo>
                  <a:pt x="2315525" y="1989708"/>
                </a:lnTo>
                <a:lnTo>
                  <a:pt x="2300792" y="1994290"/>
                </a:lnTo>
                <a:lnTo>
                  <a:pt x="2295469" y="1996659"/>
                </a:lnTo>
                <a:cubicBezTo>
                  <a:pt x="2291722" y="1998049"/>
                  <a:pt x="2289127" y="1998665"/>
                  <a:pt x="2287219" y="1998750"/>
                </a:cubicBezTo>
                <a:lnTo>
                  <a:pt x="2286948" y="1998596"/>
                </a:lnTo>
                <a:lnTo>
                  <a:pt x="2243069" y="2015111"/>
                </a:lnTo>
                <a:cubicBezTo>
                  <a:pt x="2229030" y="2006206"/>
                  <a:pt x="2188966" y="2031217"/>
                  <a:pt x="2186609" y="2008263"/>
                </a:cubicBezTo>
                <a:cubicBezTo>
                  <a:pt x="2170936" y="2014251"/>
                  <a:pt x="2164097" y="2025782"/>
                  <a:pt x="2164831" y="2010143"/>
                </a:cubicBezTo>
                <a:cubicBezTo>
                  <a:pt x="2159536" y="2011705"/>
                  <a:pt x="2155830" y="2011340"/>
                  <a:pt x="2152836" y="2010048"/>
                </a:cubicBezTo>
                <a:lnTo>
                  <a:pt x="2117102" y="2023004"/>
                </a:lnTo>
                <a:lnTo>
                  <a:pt x="2111935" y="2023163"/>
                </a:lnTo>
                <a:lnTo>
                  <a:pt x="2089991" y="2034193"/>
                </a:lnTo>
                <a:lnTo>
                  <a:pt x="2058061" y="2047942"/>
                </a:lnTo>
                <a:lnTo>
                  <a:pt x="2055737" y="2047704"/>
                </a:lnTo>
                <a:lnTo>
                  <a:pt x="2042244" y="2055560"/>
                </a:lnTo>
                <a:cubicBezTo>
                  <a:pt x="2038090" y="2058656"/>
                  <a:pt x="1978623" y="2070285"/>
                  <a:pt x="1976224" y="2074257"/>
                </a:cubicBezTo>
                <a:cubicBezTo>
                  <a:pt x="1920172" y="2070662"/>
                  <a:pt x="1933546" y="2089824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402655" y="2224964"/>
                  <a:pt x="1409212" y="2231152"/>
                  <a:pt x="1398481" y="2237074"/>
                </a:cubicBezTo>
                <a:cubicBezTo>
                  <a:pt x="1398456" y="2237082"/>
                  <a:pt x="1398432" y="2237089"/>
                  <a:pt x="1398407" y="2237095"/>
                </a:cubicBezTo>
                <a:lnTo>
                  <a:pt x="1370962" y="2237474"/>
                </a:lnTo>
                <a:lnTo>
                  <a:pt x="1356367" y="2235089"/>
                </a:lnTo>
                <a:cubicBezTo>
                  <a:pt x="1346056" y="2233320"/>
                  <a:pt x="1335986" y="2231930"/>
                  <a:pt x="1324828" y="2231968"/>
                </a:cubicBezTo>
                <a:lnTo>
                  <a:pt x="1297744" y="2235849"/>
                </a:lnTo>
                <a:lnTo>
                  <a:pt x="1286236" y="2233135"/>
                </a:lnTo>
                <a:lnTo>
                  <a:pt x="1283504" y="2233797"/>
                </a:lnTo>
                <a:lnTo>
                  <a:pt x="1279765" y="2229639"/>
                </a:ln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64984" y="2224767"/>
                  <a:pt x="812914" y="2202752"/>
                </a:cubicBezTo>
                <a:cubicBezTo>
                  <a:pt x="809419" y="2205714"/>
                  <a:pt x="805091" y="2207855"/>
                  <a:pt x="800195" y="2209407"/>
                </a:cubicBezTo>
                <a:lnTo>
                  <a:pt x="784978" y="2212360"/>
                </a:lnTo>
                <a:lnTo>
                  <a:pt x="681987" y="2216757"/>
                </a:lnTo>
                <a:lnTo>
                  <a:pt x="669923" y="2211682"/>
                </a:lnTo>
                <a:cubicBezTo>
                  <a:pt x="675432" y="2197125"/>
                  <a:pt x="665394" y="2205767"/>
                  <a:pt x="648680" y="2206229"/>
                </a:cubicBezTo>
                <a:cubicBezTo>
                  <a:pt x="653511" y="2183723"/>
                  <a:pt x="607806" y="2194090"/>
                  <a:pt x="597225" y="2180999"/>
                </a:cubicBezTo>
                <a:cubicBezTo>
                  <a:pt x="584838" y="2181847"/>
                  <a:pt x="571827" y="2182333"/>
                  <a:pt x="558449" y="2182346"/>
                </a:cubicBezTo>
                <a:lnTo>
                  <a:pt x="550517" y="2182060"/>
                </a:lnTo>
                <a:lnTo>
                  <a:pt x="550309" y="2181825"/>
                </a:lnTo>
                <a:cubicBezTo>
                  <a:pt x="548471" y="2181269"/>
                  <a:pt x="545824" y="2180990"/>
                  <a:pt x="541836" y="2181063"/>
                </a:cubicBezTo>
                <a:lnTo>
                  <a:pt x="536057" y="2181537"/>
                </a:lnTo>
                <a:lnTo>
                  <a:pt x="520671" y="2180980"/>
                </a:lnTo>
                <a:lnTo>
                  <a:pt x="515024" y="2179258"/>
                </a:lnTo>
                <a:lnTo>
                  <a:pt x="512278" y="2176369"/>
                </a:lnTo>
                <a:lnTo>
                  <a:pt x="480419" y="2167807"/>
                </a:lnTo>
                <a:cubicBezTo>
                  <a:pt x="458012" y="2174781"/>
                  <a:pt x="449332" y="2162566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36093" y="2150634"/>
                  <a:pt x="209811" y="2132011"/>
                  <a:pt x="169207" y="2128100"/>
                </a:cubicBezTo>
                <a:lnTo>
                  <a:pt x="93149" y="2105324"/>
                </a:lnTo>
                <a:lnTo>
                  <a:pt x="88109" y="2106704"/>
                </a:lnTo>
                <a:cubicBezTo>
                  <a:pt x="84511" y="2107398"/>
                  <a:pt x="81960" y="2107528"/>
                  <a:pt x="80022" y="2107254"/>
                </a:cubicBezTo>
                <a:lnTo>
                  <a:pt x="79717" y="2107046"/>
                </a:lnTo>
                <a:lnTo>
                  <a:pt x="72352" y="2107991"/>
                </a:lnTo>
                <a:cubicBezTo>
                  <a:pt x="60160" y="2110089"/>
                  <a:pt x="48530" y="2112610"/>
                  <a:pt x="37645" y="2115401"/>
                </a:cubicBez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B667D5-9967-C4E5-28F6-B46E7895346A}"/>
              </a:ext>
            </a:extLst>
          </p:cNvPr>
          <p:cNvSpPr txBox="1"/>
          <p:nvPr/>
        </p:nvSpPr>
        <p:spPr>
          <a:xfrm>
            <a:off x="1137037" y="741082"/>
            <a:ext cx="9274512" cy="9496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RNN: Use Cases</a:t>
            </a:r>
          </a:p>
        </p:txBody>
      </p:sp>
      <p:sp>
        <p:nvSpPr>
          <p:cNvPr id="6155" name="Freeform: Shape 6154">
            <a:extLst>
              <a:ext uri="{FF2B5EF4-FFF2-40B4-BE49-F238E27FC236}">
                <a16:creationId xmlns:a16="http://schemas.microsoft.com/office/drawing/2014/main" id="{3501A971-CEBD-4E4B-8529-3BB4F4100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0460" y="6189260"/>
            <a:ext cx="7831541" cy="668740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utoShape 4" descr="Generated from prompt">
            <a:extLst>
              <a:ext uri="{FF2B5EF4-FFF2-40B4-BE49-F238E27FC236}">
                <a16:creationId xmlns:a16="http://schemas.microsoft.com/office/drawing/2014/main" id="{62B439FA-3600-9089-47A1-AB403EF2C6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404CB6E-404C-BFAA-3E79-7345FE43E0A8}"/>
              </a:ext>
            </a:extLst>
          </p:cNvPr>
          <p:cNvSpPr/>
          <p:nvPr/>
        </p:nvSpPr>
        <p:spPr>
          <a:xfrm>
            <a:off x="4338929" y="1826906"/>
            <a:ext cx="3068769" cy="4894627"/>
          </a:xfrm>
          <a:prstGeom prst="roundRect">
            <a:avLst/>
          </a:prstGeom>
          <a:solidFill>
            <a:srgbClr val="ECE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19A1D95-8388-FF63-A610-929EB935D42D}"/>
              </a:ext>
            </a:extLst>
          </p:cNvPr>
          <p:cNvSpPr/>
          <p:nvPr/>
        </p:nvSpPr>
        <p:spPr>
          <a:xfrm>
            <a:off x="7915686" y="1826905"/>
            <a:ext cx="3068769" cy="4894627"/>
          </a:xfrm>
          <a:prstGeom prst="roundRect">
            <a:avLst/>
          </a:prstGeom>
          <a:solidFill>
            <a:srgbClr val="ECE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71C356-ECF1-28E2-FA02-03860157D947}"/>
              </a:ext>
            </a:extLst>
          </p:cNvPr>
          <p:cNvSpPr txBox="1"/>
          <p:nvPr/>
        </p:nvSpPr>
        <p:spPr>
          <a:xfrm>
            <a:off x="4380139" y="2034082"/>
            <a:ext cx="3029871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50392">
              <a:spcAft>
                <a:spcPts val="600"/>
              </a:spcAft>
            </a:pPr>
            <a:r>
              <a:rPr lang="en-US" sz="1674" dirty="0"/>
              <a:t>Text Generation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24A19E-898D-9700-F0C1-E706E7F112E3}"/>
              </a:ext>
            </a:extLst>
          </p:cNvPr>
          <p:cNvSpPr txBox="1"/>
          <p:nvPr/>
        </p:nvSpPr>
        <p:spPr>
          <a:xfrm>
            <a:off x="8072306" y="2033812"/>
            <a:ext cx="27861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50392">
              <a:spcAft>
                <a:spcPts val="600"/>
              </a:spcAft>
            </a:pPr>
            <a:r>
              <a:rPr lang="en-US" sz="1674" dirty="0"/>
              <a:t>Language Translation</a:t>
            </a:r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C78D192-304F-B08A-87A2-658E21B68733}"/>
              </a:ext>
            </a:extLst>
          </p:cNvPr>
          <p:cNvSpPr/>
          <p:nvPr/>
        </p:nvSpPr>
        <p:spPr>
          <a:xfrm>
            <a:off x="970152" y="1826905"/>
            <a:ext cx="3068769" cy="4894627"/>
          </a:xfrm>
          <a:prstGeom prst="roundRect">
            <a:avLst/>
          </a:prstGeom>
          <a:solidFill>
            <a:srgbClr val="ECE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7EE7C9-2633-1BE3-DD56-DE8D0F775EF8}"/>
              </a:ext>
            </a:extLst>
          </p:cNvPr>
          <p:cNvSpPr txBox="1"/>
          <p:nvPr/>
        </p:nvSpPr>
        <p:spPr>
          <a:xfrm>
            <a:off x="970152" y="2039292"/>
            <a:ext cx="306876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50392">
              <a:spcAft>
                <a:spcPts val="600"/>
              </a:spcAft>
            </a:pPr>
            <a:r>
              <a:rPr lang="en-US" sz="1674" dirty="0"/>
              <a:t>Music Generation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30CBFF-8704-CBEA-00B0-070DBEDC1516}"/>
              </a:ext>
            </a:extLst>
          </p:cNvPr>
          <p:cNvSpPr txBox="1"/>
          <p:nvPr/>
        </p:nvSpPr>
        <p:spPr>
          <a:xfrm>
            <a:off x="970152" y="2522427"/>
            <a:ext cx="3110644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748" indent="-265748" defTabSz="850392">
              <a:spcAft>
                <a:spcPts val="600"/>
              </a:spcAft>
              <a:buFontTx/>
              <a:buChar char="-"/>
            </a:pPr>
            <a:r>
              <a:rPr lang="en-US" dirty="0"/>
              <a:t>Can learn temporal dynamics of music</a:t>
            </a:r>
          </a:p>
          <a:p>
            <a:pPr marL="265748" indent="-265748" defTabSz="850392">
              <a:spcAft>
                <a:spcPts val="600"/>
              </a:spcAft>
              <a:buFontTx/>
              <a:buChar char="-"/>
            </a:pPr>
            <a:r>
              <a:rPr lang="en-US" dirty="0"/>
              <a:t>Great for sequence prediction in music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F2F1E4-802B-4D72-3F1E-16492C157E07}"/>
              </a:ext>
            </a:extLst>
          </p:cNvPr>
          <p:cNvSpPr txBox="1"/>
          <p:nvPr/>
        </p:nvSpPr>
        <p:spPr>
          <a:xfrm>
            <a:off x="4563236" y="2470945"/>
            <a:ext cx="3029871" cy="1199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748" indent="-265748" defTabSz="850392">
              <a:spcAft>
                <a:spcPts val="600"/>
              </a:spcAft>
              <a:buFontTx/>
              <a:buChar char="-"/>
            </a:pPr>
            <a:r>
              <a:rPr lang="en-US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Able to maintain thematic context</a:t>
            </a:r>
          </a:p>
          <a:p>
            <a:pPr marL="265748" indent="-265748" defTabSz="850392">
              <a:spcAft>
                <a:spcPts val="600"/>
              </a:spcAft>
              <a:buFontTx/>
              <a:buChar char="-"/>
            </a:pPr>
            <a:r>
              <a:rPr lang="en-US" sz="1674" dirty="0"/>
              <a:t>Character and word level predictions</a:t>
            </a:r>
            <a:endParaRPr lang="en-US" sz="1674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4720D1-06FD-D396-0AB6-B1E4F6B765DB}"/>
              </a:ext>
            </a:extLst>
          </p:cNvPr>
          <p:cNvSpPr txBox="1"/>
          <p:nvPr/>
        </p:nvSpPr>
        <p:spPr>
          <a:xfrm>
            <a:off x="8072307" y="2504533"/>
            <a:ext cx="2786128" cy="942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748" indent="-265748" defTabSz="850392">
              <a:spcAft>
                <a:spcPts val="600"/>
              </a:spcAft>
              <a:buFontTx/>
              <a:buChar char="-"/>
            </a:pPr>
            <a:r>
              <a:rPr lang="en-US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Encoder – decoder </a:t>
            </a:r>
          </a:p>
          <a:p>
            <a:pPr marL="265748" indent="-265748" defTabSz="850392">
              <a:spcAft>
                <a:spcPts val="600"/>
              </a:spcAft>
              <a:buFontTx/>
              <a:buChar char="-"/>
            </a:pPr>
            <a:r>
              <a:rPr lang="en-US" sz="1674" dirty="0"/>
              <a:t>Bidirectional RNNS allow for efficient translation</a:t>
            </a:r>
            <a:endParaRPr lang="en-US" dirty="0"/>
          </a:p>
        </p:txBody>
      </p:sp>
      <p:pic>
        <p:nvPicPr>
          <p:cNvPr id="4" name="Picture 3" descr="A typewriter with glowing lights coming out of it&#10;&#10;Description automatically generated">
            <a:extLst>
              <a:ext uri="{FF2B5EF4-FFF2-40B4-BE49-F238E27FC236}">
                <a16:creationId xmlns:a16="http://schemas.microsoft.com/office/drawing/2014/main" id="{4160A7E4-8715-3D9C-4D1D-7A3A347F8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472" y="3794196"/>
            <a:ext cx="2628900" cy="2628900"/>
          </a:xfrm>
          <a:prstGeom prst="rect">
            <a:avLst/>
          </a:prstGeom>
        </p:spPr>
      </p:pic>
      <p:pic>
        <p:nvPicPr>
          <p:cNvPr id="13" name="Picture 12" descr="A colorful music notes and wires&#10;&#10;Description automatically generated">
            <a:extLst>
              <a:ext uri="{FF2B5EF4-FFF2-40B4-BE49-F238E27FC236}">
                <a16:creationId xmlns:a16="http://schemas.microsoft.com/office/drawing/2014/main" id="{6E420897-5C5A-3987-2180-CE1B2C111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3776" y="3799700"/>
            <a:ext cx="2623396" cy="2623396"/>
          </a:xfrm>
          <a:prstGeom prst="rect">
            <a:avLst/>
          </a:prstGeom>
        </p:spPr>
      </p:pic>
      <p:pic>
        <p:nvPicPr>
          <p:cNvPr id="16" name="Picture 15" descr="A digital image of a human head&#10;&#10;Description automatically generated">
            <a:extLst>
              <a:ext uri="{FF2B5EF4-FFF2-40B4-BE49-F238E27FC236}">
                <a16:creationId xmlns:a16="http://schemas.microsoft.com/office/drawing/2014/main" id="{D49562B0-CE8E-1BF0-6674-27E3966D4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6100" y="3788394"/>
            <a:ext cx="2607827" cy="2607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2371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F3887F7-8ED2-B428-D150-1D9BE2040D18}"/>
              </a:ext>
            </a:extLst>
          </p:cNvPr>
          <p:cNvGrpSpPr/>
          <p:nvPr/>
        </p:nvGrpSpPr>
        <p:grpSpPr>
          <a:xfrm>
            <a:off x="887185" y="5597435"/>
            <a:ext cx="10417629" cy="842554"/>
            <a:chOff x="887185" y="5597435"/>
            <a:chExt cx="10417629" cy="84255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F125533-03AE-65F9-648B-C1304C906B10}"/>
                </a:ext>
              </a:extLst>
            </p:cNvPr>
            <p:cNvGrpSpPr/>
            <p:nvPr/>
          </p:nvGrpSpPr>
          <p:grpSpPr>
            <a:xfrm>
              <a:off x="887185" y="5597435"/>
              <a:ext cx="10417629" cy="280852"/>
              <a:chOff x="772885" y="6133012"/>
              <a:chExt cx="10417629" cy="280852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C815D99B-DD2D-DDF1-4B0C-27D2C055CB22}"/>
                  </a:ext>
                </a:extLst>
              </p:cNvPr>
              <p:cNvCxnSpPr/>
              <p:nvPr/>
            </p:nvCxnSpPr>
            <p:spPr>
              <a:xfrm>
                <a:off x="772885" y="6270172"/>
                <a:ext cx="10417629" cy="0"/>
              </a:xfrm>
              <a:prstGeom prst="straightConnector1">
                <a:avLst/>
              </a:prstGeom>
              <a:ln w="38100" cap="flat" cmpd="sng" algn="ctr">
                <a:solidFill>
                  <a:schemeClr val="tx1"/>
                </a:solidFill>
                <a:prstDash val="solid"/>
                <a:round/>
                <a:headEnd type="arrow" w="med" len="med"/>
                <a:tailEnd type="arrow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0561E6C-DF6A-AB95-2304-640AAF678CD5}"/>
                  </a:ext>
                </a:extLst>
              </p:cNvPr>
              <p:cNvSpPr/>
              <p:nvPr/>
            </p:nvSpPr>
            <p:spPr>
              <a:xfrm>
                <a:off x="1449977" y="6139543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A0C119B-280A-E2E9-07F5-3F6CE16C12C3}"/>
                  </a:ext>
                </a:extLst>
              </p:cNvPr>
              <p:cNvSpPr/>
              <p:nvPr/>
            </p:nvSpPr>
            <p:spPr>
              <a:xfrm>
                <a:off x="7321735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27EEF9E-B7C6-6EE2-25EB-490C3E1FCD08}"/>
                  </a:ext>
                </a:extLst>
              </p:cNvPr>
              <p:cNvSpPr/>
              <p:nvPr/>
            </p:nvSpPr>
            <p:spPr>
              <a:xfrm>
                <a:off x="9428117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60AA51F-EC83-0556-0904-78F2B228F45E}"/>
                  </a:ext>
                </a:extLst>
              </p:cNvPr>
              <p:cNvSpPr/>
              <p:nvPr/>
            </p:nvSpPr>
            <p:spPr>
              <a:xfrm>
                <a:off x="10289177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38CCC44-A808-4F03-138A-E67905476296}"/>
                  </a:ext>
                </a:extLst>
              </p:cNvPr>
              <p:cNvSpPr/>
              <p:nvPr/>
            </p:nvSpPr>
            <p:spPr>
              <a:xfrm>
                <a:off x="4295501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3851B79-8727-956E-12F3-7B2ACECD0573}"/>
                  </a:ext>
                </a:extLst>
              </p:cNvPr>
              <p:cNvSpPr/>
              <p:nvPr/>
            </p:nvSpPr>
            <p:spPr>
              <a:xfrm>
                <a:off x="5356857" y="6139544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34CBDCB-A349-BE72-081A-8584545E1E7D}"/>
                </a:ext>
              </a:extLst>
            </p:cNvPr>
            <p:cNvSpPr/>
            <p:nvPr/>
          </p:nvSpPr>
          <p:spPr>
            <a:xfrm>
              <a:off x="1291589" y="6113418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1943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37895724-FE26-2C54-72A7-120E39AEB3C7}"/>
                </a:ext>
              </a:extLst>
            </p:cNvPr>
            <p:cNvSpPr/>
            <p:nvPr/>
          </p:nvSpPr>
          <p:spPr>
            <a:xfrm>
              <a:off x="4137113" y="6113417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1957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BEA0A6A-FC18-B2D9-6AF9-504D567672A1}"/>
                </a:ext>
              </a:extLst>
            </p:cNvPr>
            <p:cNvSpPr/>
            <p:nvPr/>
          </p:nvSpPr>
          <p:spPr>
            <a:xfrm>
              <a:off x="5198469" y="6113417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1960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7A448BD-1011-21E9-D67A-49D7CBD0F5D7}"/>
                </a:ext>
              </a:extLst>
            </p:cNvPr>
            <p:cNvSpPr/>
            <p:nvPr/>
          </p:nvSpPr>
          <p:spPr>
            <a:xfrm>
              <a:off x="7163347" y="6113417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1965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AF988585-06EE-37DA-4164-2E65FEDFBEEC}"/>
                </a:ext>
              </a:extLst>
            </p:cNvPr>
            <p:cNvSpPr/>
            <p:nvPr/>
          </p:nvSpPr>
          <p:spPr>
            <a:xfrm>
              <a:off x="9269729" y="6113416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1969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E59A0677-EF78-6FD5-C13D-720C0C3D39D7}"/>
                </a:ext>
              </a:extLst>
            </p:cNvPr>
            <p:cNvSpPr/>
            <p:nvPr/>
          </p:nvSpPr>
          <p:spPr>
            <a:xfrm>
              <a:off x="10130789" y="6113416"/>
              <a:ext cx="933452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1970s</a:t>
              </a:r>
            </a:p>
          </p:txBody>
        </p:sp>
      </p:grpSp>
      <p:sp>
        <p:nvSpPr>
          <p:cNvPr id="25" name="Rectangular Callout 24">
            <a:extLst>
              <a:ext uri="{FF2B5EF4-FFF2-40B4-BE49-F238E27FC236}">
                <a16:creationId xmlns:a16="http://schemas.microsoft.com/office/drawing/2014/main" id="{64ACF66C-A2D7-1EA7-BA8D-F09903401313}"/>
              </a:ext>
            </a:extLst>
          </p:cNvPr>
          <p:cNvSpPr/>
          <p:nvPr/>
        </p:nvSpPr>
        <p:spPr>
          <a:xfrm>
            <a:off x="887185" y="692334"/>
            <a:ext cx="10417629" cy="3984735"/>
          </a:xfrm>
          <a:prstGeom prst="wedgeRectCallout">
            <a:avLst>
              <a:gd name="adj1" fmla="val -21328"/>
              <a:gd name="adj2" fmla="val 4555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A Brief History of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236549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A22C1CF-73A8-AFC4-71DB-CBA64C2EBF4A}"/>
              </a:ext>
            </a:extLst>
          </p:cNvPr>
          <p:cNvSpPr txBox="1"/>
          <p:nvPr/>
        </p:nvSpPr>
        <p:spPr>
          <a:xfrm>
            <a:off x="1133515" y="715379"/>
            <a:ext cx="10176151" cy="10975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Long Short-Term Memory Neural Networks (LSTM RNN)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44D337-4D9F-40A8-BA84-C0BFA7A8A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1962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0478D1D-B50E-41C8-8A55-36A53D449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1962"/>
            <a:ext cx="4076698" cy="464399"/>
          </a:xfrm>
          <a:prstGeom prst="rect">
            <a:avLst/>
          </a:prstGeom>
          <a:gradFill>
            <a:gsLst>
              <a:gs pos="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tank&#10;&#10;Description automatically generated">
            <a:extLst>
              <a:ext uri="{FF2B5EF4-FFF2-40B4-BE49-F238E27FC236}">
                <a16:creationId xmlns:a16="http://schemas.microsoft.com/office/drawing/2014/main" id="{694303F8-47FC-257C-CB14-65C37DF90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57" y="3070412"/>
            <a:ext cx="3716089" cy="2343791"/>
          </a:xfrm>
          <a:prstGeom prst="rect">
            <a:avLst/>
          </a:prstGeom>
        </p:spPr>
      </p:pic>
      <p:pic>
        <p:nvPicPr>
          <p:cNvPr id="6" name="Picture 5" descr="A diagram of a flowchart&#10;&#10;Description automatically generated">
            <a:extLst>
              <a:ext uri="{FF2B5EF4-FFF2-40B4-BE49-F238E27FC236}">
                <a16:creationId xmlns:a16="http://schemas.microsoft.com/office/drawing/2014/main" id="{0B477EE5-1B9A-18CE-C29C-3D4EB6DA4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190" y="3108512"/>
            <a:ext cx="4488792" cy="23437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B44BF0-6CC8-6918-9FBC-A52353C1D805}"/>
              </a:ext>
            </a:extLst>
          </p:cNvPr>
          <p:cNvSpPr txBox="1"/>
          <p:nvPr/>
        </p:nvSpPr>
        <p:spPr>
          <a:xfrm>
            <a:off x="1817713" y="5565440"/>
            <a:ext cx="2239778" cy="35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en-US" sz="171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Normal RNN example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FD954B-3EE0-5252-1A7A-C095F0DB4FF3}"/>
              </a:ext>
            </a:extLst>
          </p:cNvPr>
          <p:cNvSpPr txBox="1"/>
          <p:nvPr/>
        </p:nvSpPr>
        <p:spPr>
          <a:xfrm>
            <a:off x="8112696" y="5565440"/>
            <a:ext cx="2080731" cy="35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en-US" sz="171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LSTM  RNN example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A778EB-C6B4-AB13-C877-6BF3D2D88445}"/>
              </a:ext>
            </a:extLst>
          </p:cNvPr>
          <p:cNvSpPr txBox="1"/>
          <p:nvPr/>
        </p:nvSpPr>
        <p:spPr>
          <a:xfrm>
            <a:off x="722352" y="2013296"/>
            <a:ext cx="8056949" cy="10356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68680">
              <a:spcAft>
                <a:spcPts val="600"/>
              </a:spcAft>
            </a:pPr>
            <a:r>
              <a:rPr lang="en-US" sz="171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Able to </a:t>
            </a:r>
            <a:r>
              <a:rPr lang="en-US" sz="171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hav</a:t>
            </a:r>
            <a:r>
              <a:rPr lang="en-US" sz="171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710" kern="120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elonger</a:t>
            </a:r>
            <a:r>
              <a:rPr lang="en-US" sz="171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memory time than an RNN</a:t>
            </a:r>
          </a:p>
          <a:p>
            <a:pPr marL="271463" indent="-271463" defTabSz="868680">
              <a:spcAft>
                <a:spcPts val="600"/>
              </a:spcAft>
              <a:buFont typeface="Wingdings" pitchFamily="2" charset="2"/>
              <a:buChar char="à"/>
            </a:pPr>
            <a:r>
              <a:rPr lang="en-US" sz="171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itchFamily="2" charset="2"/>
              </a:rPr>
              <a:t>Retains information for more time iterations than RNN’s normally do</a:t>
            </a:r>
          </a:p>
          <a:p>
            <a:pPr marL="271463" indent="-271463" defTabSz="868680">
              <a:spcAft>
                <a:spcPts val="600"/>
              </a:spcAft>
              <a:buFont typeface="Wingdings" pitchFamily="2" charset="2"/>
              <a:buChar char="à"/>
            </a:pPr>
            <a:r>
              <a:rPr lang="en-US" sz="1710" kern="1200">
                <a:solidFill>
                  <a:schemeClr val="tx1"/>
                </a:solidFill>
                <a:latin typeface="+mn-lt"/>
                <a:ea typeface="+mn-ea"/>
                <a:cs typeface="+mn-cs"/>
                <a:sym typeface="Wingdings" pitchFamily="2" charset="2"/>
              </a:rPr>
              <a:t>Uses finely tuned activation functions to pass information through time iterations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FC749A-12E1-4521-08CC-4D7F7C1630E7}"/>
              </a:ext>
            </a:extLst>
          </p:cNvPr>
          <p:cNvSpPr txBox="1"/>
          <p:nvPr/>
        </p:nvSpPr>
        <p:spPr>
          <a:xfrm>
            <a:off x="132221" y="6458234"/>
            <a:ext cx="9326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Deep Learning: Recurrent Neural Networks | by Pedro Borges | deeplearningbrasilia | Medium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3911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28B628-6E12-0955-650C-B00B13290B03}"/>
              </a:ext>
            </a:extLst>
          </p:cNvPr>
          <p:cNvSpPr txBox="1"/>
          <p:nvPr/>
        </p:nvSpPr>
        <p:spPr>
          <a:xfrm>
            <a:off x="285750" y="381000"/>
            <a:ext cx="9449318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dirty="0"/>
              <a:t>CNN: Convolutional Neural Networks</a:t>
            </a:r>
          </a:p>
        </p:txBody>
      </p:sp>
      <p:pic>
        <p:nvPicPr>
          <p:cNvPr id="7" name="Picture 6" descr="A diagram of a computer&#10;&#10;Description automatically generated">
            <a:extLst>
              <a:ext uri="{FF2B5EF4-FFF2-40B4-BE49-F238E27FC236}">
                <a16:creationId xmlns:a16="http://schemas.microsoft.com/office/drawing/2014/main" id="{A1086135-12F6-1896-AB72-D1FA617F9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279650" y="3429000"/>
            <a:ext cx="9511993" cy="32324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E025F3-D0F2-557A-0EAC-0F41E0121E5A}"/>
              </a:ext>
            </a:extLst>
          </p:cNvPr>
          <p:cNvSpPr txBox="1"/>
          <p:nvPr/>
        </p:nvSpPr>
        <p:spPr>
          <a:xfrm>
            <a:off x="0" y="6627168"/>
            <a:ext cx="45593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r-craft.org/r-news/convolutional-neural-networks-in-r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/3.0/"/>
              </a:rPr>
              <a:t>CC BY-NC</a:t>
            </a:r>
            <a:endParaRPr lang="en-US" sz="900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38CC93A7-FA25-C5BD-1788-52D27B415A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567474"/>
              </p:ext>
            </p:extLst>
          </p:nvPr>
        </p:nvGraphicFramePr>
        <p:xfrm>
          <a:off x="495300" y="1600200"/>
          <a:ext cx="6115050" cy="2016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63179">
                  <a:extLst>
                    <a:ext uri="{9D8B030D-6E8A-4147-A177-3AD203B41FA5}">
                      <a16:colId xmlns:a16="http://schemas.microsoft.com/office/drawing/2014/main" val="3914902835"/>
                    </a:ext>
                  </a:extLst>
                </a:gridCol>
                <a:gridCol w="4251871">
                  <a:extLst>
                    <a:ext uri="{9D8B030D-6E8A-4147-A177-3AD203B41FA5}">
                      <a16:colId xmlns:a16="http://schemas.microsoft.com/office/drawing/2014/main" val="2157686679"/>
                    </a:ext>
                  </a:extLst>
                </a:gridCol>
              </a:tblGrid>
              <a:tr h="241270">
                <a:tc>
                  <a:txBody>
                    <a:bodyPr/>
                    <a:lstStyle/>
                    <a:p>
                      <a:r>
                        <a:rPr lang="en-US" dirty="0"/>
                        <a:t>Layer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Layer Function</a:t>
                      </a: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570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Convolution (CONV)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Conv layer detect features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333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Pooling (POOL)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Pool layers reduce dimensionality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25223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Fully Connected (FC)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FC layers make prediction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6817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7316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02472DE8-E58B-4D56-BA61-C69C601DC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3" name="Freeform: Shape 6152">
            <a:extLst>
              <a:ext uri="{FF2B5EF4-FFF2-40B4-BE49-F238E27FC236}">
                <a16:creationId xmlns:a16="http://schemas.microsoft.com/office/drawing/2014/main" id="{0183ACFC-B25E-402F-BBD8-E42034CDD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76818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</a:cxnLst>
            <a:rect l="l" t="t" r="r" b="b"/>
            <a:pathLst>
              <a:path w="12192000" h="2237474">
                <a:moveTo>
                  <a:pt x="0" y="0"/>
                </a:moveTo>
                <a:lnTo>
                  <a:pt x="12192000" y="0"/>
                </a:lnTo>
                <a:lnTo>
                  <a:pt x="12192000" y="751299"/>
                </a:lnTo>
                <a:lnTo>
                  <a:pt x="12176759" y="759190"/>
                </a:lnTo>
                <a:cubicBezTo>
                  <a:pt x="12165968" y="763819"/>
                  <a:pt x="12157853" y="765770"/>
                  <a:pt x="12154948" y="762731"/>
                </a:cubicBezTo>
                <a:cubicBezTo>
                  <a:pt x="12116503" y="759396"/>
                  <a:pt x="12073342" y="763579"/>
                  <a:pt x="12047364" y="749662"/>
                </a:cubicBezTo>
                <a:cubicBezTo>
                  <a:pt x="12041261" y="730599"/>
                  <a:pt x="11914319" y="741909"/>
                  <a:pt x="11890686" y="732766"/>
                </a:cubicBezTo>
                <a:cubicBezTo>
                  <a:pt x="11832408" y="747890"/>
                  <a:pt x="11815359" y="777569"/>
                  <a:pt x="11782413" y="769868"/>
                </a:cubicBezTo>
                <a:cubicBezTo>
                  <a:pt x="11760031" y="763594"/>
                  <a:pt x="11675205" y="777151"/>
                  <a:pt x="11649954" y="749628"/>
                </a:cubicBezTo>
                <a:cubicBezTo>
                  <a:pt x="11608286" y="767874"/>
                  <a:pt x="11593031" y="740811"/>
                  <a:pt x="11560424" y="748017"/>
                </a:cubicBezTo>
                <a:cubicBezTo>
                  <a:pt x="11488916" y="747650"/>
                  <a:pt x="11449669" y="773362"/>
                  <a:pt x="11358455" y="747593"/>
                </a:cubicBezTo>
                <a:cubicBezTo>
                  <a:pt x="11316233" y="754756"/>
                  <a:pt x="11256313" y="713012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1036836" y="722990"/>
                  <a:pt x="10909903" y="759211"/>
                  <a:pt x="10884013" y="760728"/>
                </a:cubicBezTo>
                <a:cubicBezTo>
                  <a:pt x="10864519" y="743356"/>
                  <a:pt x="10853492" y="756172"/>
                  <a:pt x="10834688" y="757726"/>
                </a:cubicBezTo>
                <a:cubicBezTo>
                  <a:pt x="10826871" y="747343"/>
                  <a:pt x="10811086" y="746602"/>
                  <a:pt x="10805004" y="757573"/>
                </a:cubicBezTo>
                <a:cubicBezTo>
                  <a:pt x="10810951" y="784448"/>
                  <a:pt x="10744688" y="759043"/>
                  <a:pt x="10739478" y="776841"/>
                </a:cubicBezTo>
                <a:cubicBezTo>
                  <a:pt x="10678284" y="779408"/>
                  <a:pt x="10540854" y="756546"/>
                  <a:pt x="10458762" y="755400"/>
                </a:cubicBezTo>
                <a:cubicBezTo>
                  <a:pt x="10426976" y="747433"/>
                  <a:pt x="10362961" y="776166"/>
                  <a:pt x="10246919" y="769960"/>
                </a:cubicBezTo>
                <a:cubicBezTo>
                  <a:pt x="10231631" y="763610"/>
                  <a:pt x="10172943" y="749095"/>
                  <a:pt x="10167995" y="760843"/>
                </a:cubicBezTo>
                <a:cubicBezTo>
                  <a:pt x="10131971" y="759999"/>
                  <a:pt x="10021683" y="796978"/>
                  <a:pt x="9997044" y="780129"/>
                </a:cubicBezTo>
                <a:cubicBezTo>
                  <a:pt x="10001018" y="806225"/>
                  <a:pt x="9951331" y="779975"/>
                  <a:pt x="9943887" y="804141"/>
                </a:cubicBezTo>
                <a:lnTo>
                  <a:pt x="9918248" y="816628"/>
                </a:lnTo>
                <a:lnTo>
                  <a:pt x="9836148" y="858312"/>
                </a:lnTo>
                <a:lnTo>
                  <a:pt x="9823800" y="866604"/>
                </a:lnTo>
                <a:lnTo>
                  <a:pt x="9794684" y="864509"/>
                </a:lnTo>
                <a:lnTo>
                  <a:pt x="9778288" y="854362"/>
                </a:lnTo>
                <a:lnTo>
                  <a:pt x="9773886" y="857543"/>
                </a:lnTo>
                <a:cubicBezTo>
                  <a:pt x="9769008" y="863842"/>
                  <a:pt x="9766501" y="867741"/>
                  <a:pt x="9761459" y="862394"/>
                </a:cubicBezTo>
                <a:lnTo>
                  <a:pt x="9705768" y="894610"/>
                </a:lnTo>
                <a:cubicBezTo>
                  <a:pt x="9699860" y="897215"/>
                  <a:pt x="9692576" y="897590"/>
                  <a:pt x="9683005" y="894128"/>
                </a:cubicBezTo>
                <a:cubicBezTo>
                  <a:pt x="9664449" y="898200"/>
                  <a:pt x="9612100" y="914263"/>
                  <a:pt x="9594438" y="919051"/>
                </a:cubicBezTo>
                <a:lnTo>
                  <a:pt x="9577033" y="922857"/>
                </a:lnTo>
                <a:cubicBezTo>
                  <a:pt x="9568659" y="926175"/>
                  <a:pt x="9551353" y="936082"/>
                  <a:pt x="9544189" y="938966"/>
                </a:cubicBezTo>
                <a:cubicBezTo>
                  <a:pt x="9538380" y="940584"/>
                  <a:pt x="9541329" y="937538"/>
                  <a:pt x="9534048" y="940158"/>
                </a:cubicBezTo>
                <a:cubicBezTo>
                  <a:pt x="9533709" y="946069"/>
                  <a:pt x="9530854" y="951684"/>
                  <a:pt x="9500499" y="954680"/>
                </a:cubicBezTo>
                <a:cubicBezTo>
                  <a:pt x="9481230" y="968165"/>
                  <a:pt x="9456325" y="979029"/>
                  <a:pt x="9428195" y="986225"/>
                </a:cubicBezTo>
                <a:cubicBezTo>
                  <a:pt x="9422499" y="981315"/>
                  <a:pt x="9414660" y="991352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10581" y="1024474"/>
                  <a:pt x="9345163" y="981210"/>
                  <a:pt x="9301293" y="1011593"/>
                </a:cubicBezTo>
                <a:cubicBezTo>
                  <a:pt x="9292916" y="1014346"/>
                  <a:pt x="9285483" y="1013807"/>
                  <a:pt x="9278619" y="1011878"/>
                </a:cubicBezTo>
                <a:lnTo>
                  <a:pt x="9268019" y="1007442"/>
                </a:lnTo>
                <a:lnTo>
                  <a:pt x="9234662" y="1023056"/>
                </a:lnTo>
                <a:cubicBezTo>
                  <a:pt x="9217868" y="1029197"/>
                  <a:pt x="9199852" y="1034202"/>
                  <a:pt x="9181033" y="1037921"/>
                </a:cubicBezTo>
                <a:cubicBezTo>
                  <a:pt x="9174974" y="1030923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021681" y="1079910"/>
                  <a:pt x="9076377" y="1024799"/>
                  <a:pt x="9012987" y="1061986"/>
                </a:cubicBezTo>
                <a:lnTo>
                  <a:pt x="8968445" y="1052169"/>
                </a:lnTo>
                <a:lnTo>
                  <a:pt x="8958984" y="1057212"/>
                </a:lnTo>
                <a:cubicBezTo>
                  <a:pt x="8920115" y="1062770"/>
                  <a:pt x="8906181" y="1053838"/>
                  <a:pt x="8886001" y="1067468"/>
                </a:cubicBezTo>
                <a:cubicBezTo>
                  <a:pt x="8847384" y="1050046"/>
                  <a:pt x="8863283" y="1068286"/>
                  <a:pt x="8838610" y="1075091"/>
                </a:cubicBezTo>
                <a:cubicBezTo>
                  <a:pt x="8816007" y="1080079"/>
                  <a:pt x="8773923" y="1092257"/>
                  <a:pt x="8750383" y="1097387"/>
                </a:cubicBezTo>
                <a:cubicBezTo>
                  <a:pt x="8735450" y="1116502"/>
                  <a:pt x="8721220" y="1097372"/>
                  <a:pt x="8697365" y="1105869"/>
                </a:cubicBezTo>
                <a:cubicBezTo>
                  <a:pt x="8687037" y="1113735"/>
                  <a:pt x="8678781" y="1115961"/>
                  <a:pt x="8665605" y="1110791"/>
                </a:cubicBezTo>
                <a:cubicBezTo>
                  <a:pt x="8618410" y="1148662"/>
                  <a:pt x="8633049" y="1116609"/>
                  <a:pt x="8584946" y="1135226"/>
                </a:cubicBezTo>
                <a:cubicBezTo>
                  <a:pt x="8544020" y="1153499"/>
                  <a:pt x="8496232" y="1168229"/>
                  <a:pt x="8460755" y="1203427"/>
                </a:cubicBezTo>
                <a:cubicBezTo>
                  <a:pt x="8454928" y="1212828"/>
                  <a:pt x="8436573" y="1218574"/>
                  <a:pt x="8419755" y="1216260"/>
                </a:cubicBezTo>
                <a:cubicBezTo>
                  <a:pt x="8416861" y="1215863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253233" y="1266996"/>
                  <a:pt x="8218383" y="1257577"/>
                  <a:pt x="8206287" y="1273060"/>
                </a:cubicBezTo>
                <a:cubicBezTo>
                  <a:pt x="8200396" y="1262794"/>
                  <a:pt x="8183827" y="1285000"/>
                  <a:pt x="8168705" y="1279956"/>
                </a:cubicBezTo>
                <a:cubicBezTo>
                  <a:pt x="8157611" y="1275235"/>
                  <a:pt x="8149996" y="1280870"/>
                  <a:pt x="8139997" y="1282713"/>
                </a:cubicBezTo>
                <a:cubicBezTo>
                  <a:pt x="8125566" y="1279776"/>
                  <a:pt x="8084128" y="1294221"/>
                  <a:pt x="8074238" y="1301895"/>
                </a:cubicBezTo>
                <a:cubicBezTo>
                  <a:pt x="8052170" y="1326903"/>
                  <a:pt x="7986951" y="1319381"/>
                  <a:pt x="7968292" y="1338779"/>
                </a:cubicBezTo>
                <a:cubicBezTo>
                  <a:pt x="7960694" y="1342282"/>
                  <a:pt x="7952937" y="1344333"/>
                  <a:pt x="7945122" y="1345477"/>
                </a:cubicBezTo>
                <a:lnTo>
                  <a:pt x="7922771" y="1346645"/>
                </a:lnTo>
                <a:lnTo>
                  <a:pt x="7915461" y="1342919"/>
                </a:lnTo>
                <a:lnTo>
                  <a:pt x="7902328" y="1345865"/>
                </a:lnTo>
                <a:lnTo>
                  <a:pt x="7898322" y="1345689"/>
                </a:lnTo>
                <a:lnTo>
                  <a:pt x="7875879" y="1345646"/>
                </a:lnTo>
                <a:cubicBezTo>
                  <a:pt x="7890672" y="1367295"/>
                  <a:pt x="7816428" y="1353520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87405" y="1382806"/>
                  <a:pt x="7548172" y="1417460"/>
                </a:cubicBezTo>
                <a:cubicBezTo>
                  <a:pt x="7551327" y="1405830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213486" y="1580987"/>
                </a:lnTo>
                <a:lnTo>
                  <a:pt x="7210972" y="1580856"/>
                </a:lnTo>
                <a:lnTo>
                  <a:pt x="7183121" y="1595162"/>
                </a:lnTo>
                <a:lnTo>
                  <a:pt x="7164601" y="1606490"/>
                </a:lnTo>
                <a:lnTo>
                  <a:pt x="7159286" y="1606850"/>
                </a:lnTo>
                <a:cubicBezTo>
                  <a:pt x="7150961" y="1609262"/>
                  <a:pt x="7125743" y="1618162"/>
                  <a:pt x="7114651" y="1620959"/>
                </a:cubicBezTo>
                <a:cubicBezTo>
                  <a:pt x="7109310" y="1606138"/>
                  <a:pt x="7106695" y="1617324"/>
                  <a:pt x="7092727" y="1623628"/>
                </a:cubicBezTo>
                <a:cubicBezTo>
                  <a:pt x="7081313" y="1602012"/>
                  <a:pt x="7049394" y="1627301"/>
                  <a:pt x="7031309" y="1619451"/>
                </a:cubicBezTo>
                <a:cubicBezTo>
                  <a:pt x="7021305" y="1624569"/>
                  <a:pt x="7010515" y="1629587"/>
                  <a:pt x="6999084" y="1634317"/>
                </a:cubicBezTo>
                <a:lnTo>
                  <a:pt x="6992107" y="1636860"/>
                </a:lnTo>
                <a:lnTo>
                  <a:pt x="6991765" y="1636725"/>
                </a:lnTo>
                <a:cubicBezTo>
                  <a:pt x="6989813" y="1636884"/>
                  <a:pt x="6987353" y="1637572"/>
                  <a:pt x="6983996" y="1639040"/>
                </a:cubicBezTo>
                <a:lnTo>
                  <a:pt x="6979383" y="1641496"/>
                </a:lnTo>
                <a:lnTo>
                  <a:pt x="6900177" y="1636016"/>
                </a:ln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19334" y="1664040"/>
                  <a:pt x="6608179" y="1654034"/>
                  <a:pt x="6587857" y="1665769"/>
                </a:cubicBezTo>
                <a:lnTo>
                  <a:pt x="6554894" y="1664428"/>
                </a:lnTo>
                <a:lnTo>
                  <a:pt x="6551579" y="1662213"/>
                </a:lnTo>
                <a:lnTo>
                  <a:pt x="6545693" y="1661776"/>
                </a:lnTo>
                <a:lnTo>
                  <a:pt x="6530561" y="1664619"/>
                </a:lnTo>
                <a:lnTo>
                  <a:pt x="6525028" y="1666354"/>
                </a:lnTo>
                <a:cubicBezTo>
                  <a:pt x="6521154" y="1667301"/>
                  <a:pt x="6518510" y="1667613"/>
                  <a:pt x="6516595" y="1667475"/>
                </a:cubicBezTo>
                <a:lnTo>
                  <a:pt x="6516340" y="1667291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57809" y="1668164"/>
                  <a:pt x="6415506" y="1688334"/>
                  <a:pt x="6415265" y="1665317"/>
                </a:cubicBezTo>
                <a:cubicBezTo>
                  <a:pt x="6399063" y="1669446"/>
                  <a:pt x="6391173" y="1680085"/>
                  <a:pt x="6393343" y="1664672"/>
                </a:cubicBezTo>
                <a:lnTo>
                  <a:pt x="6380457" y="1662376"/>
                </a:lnTo>
                <a:lnTo>
                  <a:pt x="6280959" y="1689329"/>
                </a:lnTo>
                <a:lnTo>
                  <a:pt x="6266765" y="1695560"/>
                </a:lnTo>
                <a:cubicBezTo>
                  <a:pt x="6262331" y="1698152"/>
                  <a:pt x="6258580" y="1701192"/>
                  <a:pt x="6255823" y="1704850"/>
                </a:cubicBezTo>
                <a:cubicBezTo>
                  <a:pt x="6200184" y="1694834"/>
                  <a:pt x="6155082" y="1716996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99949" y="1814490"/>
                </a:lnTo>
                <a:lnTo>
                  <a:pt x="5453307" y="1815450"/>
                </a:lnTo>
                <a:cubicBezTo>
                  <a:pt x="5433075" y="1827706"/>
                  <a:pt x="5395563" y="1821122"/>
                  <a:pt x="5364192" y="1826074"/>
                </a:cubicBezTo>
                <a:lnTo>
                  <a:pt x="5350380" y="1830891"/>
                </a:lnTo>
                <a:lnTo>
                  <a:pt x="5259633" y="1837160"/>
                </a:lnTo>
                <a:lnTo>
                  <a:pt x="5197513" y="1844718"/>
                </a:lnTo>
                <a:lnTo>
                  <a:pt x="5184170" y="1849402"/>
                </a:lnTo>
                <a:lnTo>
                  <a:pt x="5168852" y="1844846"/>
                </a:lnTo>
                <a:cubicBezTo>
                  <a:pt x="5166986" y="1843561"/>
                  <a:pt x="5165478" y="1842127"/>
                  <a:pt x="5164370" y="1840597"/>
                </a:cubicBezTo>
                <a:lnTo>
                  <a:pt x="5114927" y="1847827"/>
                </a:ln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63743" y="1799478"/>
                  <a:pt x="4655044" y="1795479"/>
                  <a:pt x="4647449" y="1793181"/>
                </a:cubicBezTo>
                <a:lnTo>
                  <a:pt x="4645504" y="1787606"/>
                </a:lnTo>
                <a:lnTo>
                  <a:pt x="4632229" y="1785815"/>
                </a:lnTo>
                <a:lnTo>
                  <a:pt x="4629273" y="1784355"/>
                </a:lnTo>
                <a:cubicBezTo>
                  <a:pt x="4623639" y="1781544"/>
                  <a:pt x="4617950" y="1778917"/>
                  <a:pt x="4611738" y="1776964"/>
                </a:cubicBezTo>
                <a:cubicBezTo>
                  <a:pt x="4601379" y="1800272"/>
                  <a:pt x="4557197" y="1764196"/>
                  <a:pt x="4560070" y="1785640"/>
                </a:cubicBezTo>
                <a:lnTo>
                  <a:pt x="4536503" y="1785334"/>
                </a:lnTo>
                <a:lnTo>
                  <a:pt x="4513724" y="1791996"/>
                </a:lnTo>
                <a:lnTo>
                  <a:pt x="4501513" y="1799835"/>
                </a:lnTo>
                <a:lnTo>
                  <a:pt x="4459076" y="1813003"/>
                </a:lnTo>
                <a:lnTo>
                  <a:pt x="4459810" y="1797886"/>
                </a:lnTo>
                <a:lnTo>
                  <a:pt x="4379064" y="1817177"/>
                </a:lnTo>
                <a:lnTo>
                  <a:pt x="4319209" y="1834833"/>
                </a:lnTo>
                <a:lnTo>
                  <a:pt x="4306907" y="1841641"/>
                </a:lnTo>
                <a:lnTo>
                  <a:pt x="4290981" y="1839677"/>
                </a:lnTo>
                <a:cubicBezTo>
                  <a:pt x="4288909" y="1838717"/>
                  <a:pt x="4287163" y="1837555"/>
                  <a:pt x="4285792" y="1836231"/>
                </a:cubicBezTo>
                <a:lnTo>
                  <a:pt x="4238372" y="1851480"/>
                </a:ln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84875" y="1878116"/>
                  <a:pt x="3775574" y="1875612"/>
                  <a:pt x="3767672" y="1874600"/>
                </a:cubicBezTo>
                <a:lnTo>
                  <a:pt x="3764741" y="1869433"/>
                </a:lnTo>
                <a:lnTo>
                  <a:pt x="3751332" y="1869854"/>
                </a:lnTo>
                <a:lnTo>
                  <a:pt x="3748155" y="1868903"/>
                </a:lnTo>
                <a:cubicBezTo>
                  <a:pt x="3742091" y="1867062"/>
                  <a:pt x="3736007" y="1865414"/>
                  <a:pt x="3729530" y="1864513"/>
                </a:cubicBezTo>
                <a:cubicBezTo>
                  <a:pt x="3723549" y="1889158"/>
                  <a:pt x="3673453" y="1860919"/>
                  <a:pt x="3680177" y="1881552"/>
                </a:cubicBezTo>
                <a:cubicBezTo>
                  <a:pt x="3643549" y="1880892"/>
                  <a:pt x="3599470" y="1913398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228353" y="1917339"/>
                  <a:pt x="3163854" y="1927961"/>
                  <a:pt x="3123424" y="1952930"/>
                </a:cubicBezTo>
                <a:cubicBezTo>
                  <a:pt x="3067921" y="1955455"/>
                  <a:pt x="3058626" y="1970554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80071" y="1972988"/>
                </a:lnTo>
                <a:lnTo>
                  <a:pt x="2978094" y="1972369"/>
                </a:ln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72808" y="1994277"/>
                  <a:pt x="2869648" y="1993306"/>
                  <a:pt x="2864145" y="1994061"/>
                </a:cubicBezTo>
                <a:cubicBezTo>
                  <a:pt x="2872218" y="1978115"/>
                  <a:pt x="2860603" y="1988862"/>
                  <a:pt x="2843662" y="1992498"/>
                </a:cubicBezTo>
                <a:cubicBezTo>
                  <a:pt x="2852423" y="1968542"/>
                  <a:pt x="2804535" y="1987804"/>
                  <a:pt x="2796128" y="1976403"/>
                </a:cubicBezTo>
                <a:cubicBezTo>
                  <a:pt x="2783487" y="1979614"/>
                  <a:pt x="2770278" y="1982573"/>
                  <a:pt x="2756784" y="1985116"/>
                </a:cubicBezTo>
                <a:lnTo>
                  <a:pt x="2748833" y="1986323"/>
                </a:lnTo>
                <a:cubicBezTo>
                  <a:pt x="2748775" y="1986256"/>
                  <a:pt x="2748719" y="1986188"/>
                  <a:pt x="2748661" y="1986122"/>
                </a:cubicBezTo>
                <a:cubicBezTo>
                  <a:pt x="2746906" y="1985902"/>
                  <a:pt x="2744280" y="1986117"/>
                  <a:pt x="2740251" y="1986946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680597" y="1984996"/>
                </a:lnTo>
                <a:cubicBezTo>
                  <a:pt x="2658416" y="1985461"/>
                  <a:pt x="2612251" y="1988312"/>
                  <a:pt x="2578178" y="1990531"/>
                </a:cubicBezTo>
                <a:cubicBezTo>
                  <a:pt x="2545413" y="1998704"/>
                  <a:pt x="2513846" y="1994934"/>
                  <a:pt x="2476147" y="1998305"/>
                </a:cubicBezTo>
                <a:cubicBezTo>
                  <a:pt x="2437134" y="2013637"/>
                  <a:pt x="2413847" y="1999542"/>
                  <a:pt x="2373568" y="2003219"/>
                </a:cubicBezTo>
                <a:cubicBezTo>
                  <a:pt x="2341422" y="2024631"/>
                  <a:pt x="2342856" y="1992997"/>
                  <a:pt x="2321399" y="1989467"/>
                </a:cubicBezTo>
                <a:lnTo>
                  <a:pt x="2315525" y="1989708"/>
                </a:lnTo>
                <a:lnTo>
                  <a:pt x="2300792" y="1994290"/>
                </a:lnTo>
                <a:lnTo>
                  <a:pt x="2295469" y="1996659"/>
                </a:lnTo>
                <a:cubicBezTo>
                  <a:pt x="2291722" y="1998049"/>
                  <a:pt x="2289127" y="1998665"/>
                  <a:pt x="2287219" y="1998750"/>
                </a:cubicBezTo>
                <a:lnTo>
                  <a:pt x="2286948" y="1998596"/>
                </a:lnTo>
                <a:lnTo>
                  <a:pt x="2243069" y="2015111"/>
                </a:lnTo>
                <a:cubicBezTo>
                  <a:pt x="2229030" y="2006206"/>
                  <a:pt x="2188966" y="2031217"/>
                  <a:pt x="2186609" y="2008263"/>
                </a:cubicBezTo>
                <a:cubicBezTo>
                  <a:pt x="2170936" y="2014251"/>
                  <a:pt x="2164097" y="2025782"/>
                  <a:pt x="2164831" y="2010143"/>
                </a:cubicBezTo>
                <a:cubicBezTo>
                  <a:pt x="2159536" y="2011705"/>
                  <a:pt x="2155830" y="2011340"/>
                  <a:pt x="2152836" y="2010048"/>
                </a:cubicBezTo>
                <a:lnTo>
                  <a:pt x="2117102" y="2023004"/>
                </a:lnTo>
                <a:lnTo>
                  <a:pt x="2111935" y="2023163"/>
                </a:lnTo>
                <a:lnTo>
                  <a:pt x="2089991" y="2034193"/>
                </a:lnTo>
                <a:lnTo>
                  <a:pt x="2058061" y="2047942"/>
                </a:lnTo>
                <a:lnTo>
                  <a:pt x="2055737" y="2047704"/>
                </a:lnTo>
                <a:lnTo>
                  <a:pt x="2042244" y="2055560"/>
                </a:lnTo>
                <a:cubicBezTo>
                  <a:pt x="2038090" y="2058656"/>
                  <a:pt x="1978623" y="2070285"/>
                  <a:pt x="1976224" y="2074257"/>
                </a:cubicBezTo>
                <a:cubicBezTo>
                  <a:pt x="1920172" y="2070662"/>
                  <a:pt x="1933546" y="2089824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402655" y="2224964"/>
                  <a:pt x="1409212" y="2231152"/>
                  <a:pt x="1398481" y="2237074"/>
                </a:cubicBezTo>
                <a:cubicBezTo>
                  <a:pt x="1398456" y="2237082"/>
                  <a:pt x="1398432" y="2237089"/>
                  <a:pt x="1398407" y="2237095"/>
                </a:cubicBezTo>
                <a:lnTo>
                  <a:pt x="1370962" y="2237474"/>
                </a:lnTo>
                <a:lnTo>
                  <a:pt x="1356367" y="2235089"/>
                </a:lnTo>
                <a:cubicBezTo>
                  <a:pt x="1346056" y="2233320"/>
                  <a:pt x="1335986" y="2231930"/>
                  <a:pt x="1324828" y="2231968"/>
                </a:cubicBezTo>
                <a:lnTo>
                  <a:pt x="1297744" y="2235849"/>
                </a:lnTo>
                <a:lnTo>
                  <a:pt x="1286236" y="2233135"/>
                </a:lnTo>
                <a:lnTo>
                  <a:pt x="1283504" y="2233797"/>
                </a:lnTo>
                <a:lnTo>
                  <a:pt x="1279765" y="2229639"/>
                </a:ln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64984" y="2224767"/>
                  <a:pt x="812914" y="2202752"/>
                </a:cubicBezTo>
                <a:cubicBezTo>
                  <a:pt x="809419" y="2205714"/>
                  <a:pt x="805091" y="2207855"/>
                  <a:pt x="800195" y="2209407"/>
                </a:cubicBezTo>
                <a:lnTo>
                  <a:pt x="784978" y="2212360"/>
                </a:lnTo>
                <a:lnTo>
                  <a:pt x="681987" y="2216757"/>
                </a:lnTo>
                <a:lnTo>
                  <a:pt x="669923" y="2211682"/>
                </a:lnTo>
                <a:cubicBezTo>
                  <a:pt x="675432" y="2197125"/>
                  <a:pt x="665394" y="2205767"/>
                  <a:pt x="648680" y="2206229"/>
                </a:cubicBezTo>
                <a:cubicBezTo>
                  <a:pt x="653511" y="2183723"/>
                  <a:pt x="607806" y="2194090"/>
                  <a:pt x="597225" y="2180999"/>
                </a:cubicBezTo>
                <a:cubicBezTo>
                  <a:pt x="584838" y="2181847"/>
                  <a:pt x="571827" y="2182333"/>
                  <a:pt x="558449" y="2182346"/>
                </a:cubicBezTo>
                <a:lnTo>
                  <a:pt x="550517" y="2182060"/>
                </a:lnTo>
                <a:lnTo>
                  <a:pt x="550309" y="2181825"/>
                </a:lnTo>
                <a:cubicBezTo>
                  <a:pt x="548471" y="2181269"/>
                  <a:pt x="545824" y="2180990"/>
                  <a:pt x="541836" y="2181063"/>
                </a:cubicBezTo>
                <a:lnTo>
                  <a:pt x="536057" y="2181537"/>
                </a:lnTo>
                <a:lnTo>
                  <a:pt x="520671" y="2180980"/>
                </a:lnTo>
                <a:lnTo>
                  <a:pt x="515024" y="2179258"/>
                </a:lnTo>
                <a:lnTo>
                  <a:pt x="512278" y="2176369"/>
                </a:lnTo>
                <a:lnTo>
                  <a:pt x="480419" y="2167807"/>
                </a:lnTo>
                <a:cubicBezTo>
                  <a:pt x="458012" y="2174781"/>
                  <a:pt x="449332" y="2162566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36093" y="2150634"/>
                  <a:pt x="209811" y="2132011"/>
                  <a:pt x="169207" y="2128100"/>
                </a:cubicBezTo>
                <a:lnTo>
                  <a:pt x="93149" y="2105324"/>
                </a:lnTo>
                <a:lnTo>
                  <a:pt x="88109" y="2106704"/>
                </a:lnTo>
                <a:cubicBezTo>
                  <a:pt x="84511" y="2107398"/>
                  <a:pt x="81960" y="2107528"/>
                  <a:pt x="80022" y="2107254"/>
                </a:cubicBezTo>
                <a:lnTo>
                  <a:pt x="79717" y="2107046"/>
                </a:lnTo>
                <a:lnTo>
                  <a:pt x="72352" y="2107991"/>
                </a:lnTo>
                <a:cubicBezTo>
                  <a:pt x="60160" y="2110089"/>
                  <a:pt x="48530" y="2112610"/>
                  <a:pt x="37645" y="2115401"/>
                </a:cubicBez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B667D5-9967-C4E5-28F6-B46E7895346A}"/>
              </a:ext>
            </a:extLst>
          </p:cNvPr>
          <p:cNvSpPr txBox="1"/>
          <p:nvPr/>
        </p:nvSpPr>
        <p:spPr>
          <a:xfrm>
            <a:off x="1137037" y="741082"/>
            <a:ext cx="9274512" cy="9496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CNN: Use Cases</a:t>
            </a:r>
          </a:p>
        </p:txBody>
      </p:sp>
      <p:sp>
        <p:nvSpPr>
          <p:cNvPr id="6155" name="Freeform: Shape 6154">
            <a:extLst>
              <a:ext uri="{FF2B5EF4-FFF2-40B4-BE49-F238E27FC236}">
                <a16:creationId xmlns:a16="http://schemas.microsoft.com/office/drawing/2014/main" id="{3501A971-CEBD-4E4B-8529-3BB4F4100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0460" y="6189260"/>
            <a:ext cx="7831541" cy="668740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utoShape 4" descr="Generated from prompt">
            <a:extLst>
              <a:ext uri="{FF2B5EF4-FFF2-40B4-BE49-F238E27FC236}">
                <a16:creationId xmlns:a16="http://schemas.microsoft.com/office/drawing/2014/main" id="{62B439FA-3600-9089-47A1-AB403EF2C6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404CB6E-404C-BFAA-3E79-7345FE43E0A8}"/>
              </a:ext>
            </a:extLst>
          </p:cNvPr>
          <p:cNvSpPr/>
          <p:nvPr/>
        </p:nvSpPr>
        <p:spPr>
          <a:xfrm>
            <a:off x="4338929" y="1826906"/>
            <a:ext cx="3068769" cy="4894627"/>
          </a:xfrm>
          <a:prstGeom prst="roundRect">
            <a:avLst/>
          </a:prstGeom>
          <a:solidFill>
            <a:srgbClr val="ECE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819A1D95-8388-FF63-A610-929EB935D42D}"/>
              </a:ext>
            </a:extLst>
          </p:cNvPr>
          <p:cNvSpPr/>
          <p:nvPr/>
        </p:nvSpPr>
        <p:spPr>
          <a:xfrm>
            <a:off x="7915686" y="1826905"/>
            <a:ext cx="3068769" cy="4894627"/>
          </a:xfrm>
          <a:prstGeom prst="roundRect">
            <a:avLst/>
          </a:prstGeom>
          <a:solidFill>
            <a:srgbClr val="ECE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71C356-ECF1-28E2-FA02-03860157D947}"/>
              </a:ext>
            </a:extLst>
          </p:cNvPr>
          <p:cNvSpPr txBox="1"/>
          <p:nvPr/>
        </p:nvSpPr>
        <p:spPr>
          <a:xfrm>
            <a:off x="4380139" y="2034082"/>
            <a:ext cx="3029871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50392">
              <a:spcAft>
                <a:spcPts val="600"/>
              </a:spcAft>
            </a:pPr>
            <a:r>
              <a:rPr lang="en-US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Automated surveillance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24A19E-898D-9700-F0C1-E706E7F112E3}"/>
              </a:ext>
            </a:extLst>
          </p:cNvPr>
          <p:cNvSpPr txBox="1"/>
          <p:nvPr/>
        </p:nvSpPr>
        <p:spPr>
          <a:xfrm>
            <a:off x="8072306" y="2033812"/>
            <a:ext cx="2786127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50392">
              <a:spcAft>
                <a:spcPts val="600"/>
              </a:spcAft>
            </a:pPr>
            <a:r>
              <a:rPr lang="en-US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Sports analytics</a:t>
            </a:r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C78D192-304F-B08A-87A2-658E21B68733}"/>
              </a:ext>
            </a:extLst>
          </p:cNvPr>
          <p:cNvSpPr/>
          <p:nvPr/>
        </p:nvSpPr>
        <p:spPr>
          <a:xfrm>
            <a:off x="970152" y="1826905"/>
            <a:ext cx="3068769" cy="4894627"/>
          </a:xfrm>
          <a:prstGeom prst="roundRect">
            <a:avLst/>
          </a:prstGeom>
          <a:solidFill>
            <a:srgbClr val="ECEFE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7EE7C9-2633-1BE3-DD56-DE8D0F775EF8}"/>
              </a:ext>
            </a:extLst>
          </p:cNvPr>
          <p:cNvSpPr txBox="1"/>
          <p:nvPr/>
        </p:nvSpPr>
        <p:spPr>
          <a:xfrm>
            <a:off x="1050925" y="2039292"/>
            <a:ext cx="3029871" cy="3469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850392">
              <a:spcAft>
                <a:spcPts val="600"/>
              </a:spcAft>
            </a:pPr>
            <a:r>
              <a:rPr lang="en-US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Medical Imaging Classification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30CBFF-8704-CBEA-00B0-070DBEDC1516}"/>
              </a:ext>
            </a:extLst>
          </p:cNvPr>
          <p:cNvSpPr txBox="1"/>
          <p:nvPr/>
        </p:nvSpPr>
        <p:spPr>
          <a:xfrm>
            <a:off x="1050926" y="2522427"/>
            <a:ext cx="3029870" cy="1276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748" indent="-265748" defTabSz="850392">
              <a:spcAft>
                <a:spcPts val="600"/>
              </a:spcAft>
              <a:buFontTx/>
              <a:buChar char="-"/>
            </a:pPr>
            <a:r>
              <a:rPr lang="en-US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X-ray AI assistants</a:t>
            </a:r>
          </a:p>
          <a:p>
            <a:pPr marL="265748" indent="-265748" defTabSz="850392">
              <a:spcAft>
                <a:spcPts val="600"/>
              </a:spcAft>
              <a:buFontTx/>
              <a:buChar char="-"/>
            </a:pPr>
            <a:r>
              <a:rPr lang="en-US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CT Scan check</a:t>
            </a:r>
          </a:p>
          <a:p>
            <a:pPr marL="265748" indent="-265748" defTabSz="850392">
              <a:spcAft>
                <a:spcPts val="600"/>
              </a:spcAft>
              <a:buFontTx/>
              <a:buChar char="-"/>
            </a:pPr>
            <a:r>
              <a:rPr lang="en-US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Automated checks with doctor approval</a:t>
            </a:r>
            <a:endParaRPr lang="en-US" dirty="0"/>
          </a:p>
        </p:txBody>
      </p:sp>
      <p:pic>
        <p:nvPicPr>
          <p:cNvPr id="6146" name="Picture 2" descr="AI vs Radiologists: Performance on Chest X-Rays | Visualized Science">
            <a:extLst>
              <a:ext uri="{FF2B5EF4-FFF2-40B4-BE49-F238E27FC236}">
                <a16:creationId xmlns:a16="http://schemas.microsoft.com/office/drawing/2014/main" id="{2E9E9B9D-D74A-7119-F138-49352FE88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18" y="3957582"/>
            <a:ext cx="2399236" cy="239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BF2F1E4-802B-4D72-3F1E-16492C157E07}"/>
              </a:ext>
            </a:extLst>
          </p:cNvPr>
          <p:cNvSpPr txBox="1"/>
          <p:nvPr/>
        </p:nvSpPr>
        <p:spPr>
          <a:xfrm>
            <a:off x="4563236" y="2470945"/>
            <a:ext cx="3029871" cy="1019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748" indent="-265748" defTabSz="850392">
              <a:spcAft>
                <a:spcPts val="600"/>
              </a:spcAft>
              <a:buFontTx/>
              <a:buChar char="-"/>
            </a:pPr>
            <a:r>
              <a:rPr lang="en-US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Facial recognition</a:t>
            </a:r>
          </a:p>
          <a:p>
            <a:pPr marL="265748" indent="-265748" defTabSz="850392">
              <a:spcAft>
                <a:spcPts val="600"/>
              </a:spcAft>
              <a:buFontTx/>
              <a:buChar char="-"/>
            </a:pPr>
            <a:r>
              <a:rPr lang="en-US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Facial sentiment analysis</a:t>
            </a:r>
          </a:p>
          <a:p>
            <a:pPr marL="265748" indent="-265748" defTabSz="850392">
              <a:spcAft>
                <a:spcPts val="600"/>
              </a:spcAft>
              <a:buFontTx/>
              <a:buChar char="-"/>
            </a:pPr>
            <a:r>
              <a:rPr lang="en-US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Identify fraud cases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4720D1-06FD-D396-0AB6-B1E4F6B765DB}"/>
              </a:ext>
            </a:extLst>
          </p:cNvPr>
          <p:cNvSpPr txBox="1"/>
          <p:nvPr/>
        </p:nvSpPr>
        <p:spPr>
          <a:xfrm>
            <a:off x="8072307" y="2504533"/>
            <a:ext cx="2786128" cy="1353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748" indent="-265748" defTabSz="850392">
              <a:spcAft>
                <a:spcPts val="600"/>
              </a:spcAft>
              <a:buFontTx/>
              <a:buChar char="-"/>
            </a:pPr>
            <a:r>
              <a:rPr lang="en-US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Player optimization</a:t>
            </a:r>
          </a:p>
          <a:p>
            <a:pPr marL="265748" indent="-265748" defTabSz="850392">
              <a:spcAft>
                <a:spcPts val="600"/>
              </a:spcAft>
              <a:buFontTx/>
              <a:buChar char="-"/>
            </a:pPr>
            <a:r>
              <a:rPr lang="en-US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Injury prevention</a:t>
            </a:r>
          </a:p>
          <a:p>
            <a:pPr marL="265748" indent="-265748" defTabSz="850392">
              <a:spcAft>
                <a:spcPts val="600"/>
              </a:spcAft>
              <a:buFontTx/>
              <a:buChar char="-"/>
            </a:pPr>
            <a:r>
              <a:rPr lang="en-US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Technique analysis</a:t>
            </a:r>
          </a:p>
          <a:p>
            <a:pPr marL="265748" indent="-265748" defTabSz="850392">
              <a:spcAft>
                <a:spcPts val="600"/>
              </a:spcAft>
              <a:buFontTx/>
              <a:buChar char="-"/>
            </a:pPr>
            <a:r>
              <a:rPr lang="en-US" sz="1674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Pose estimation</a:t>
            </a:r>
            <a:endParaRPr lang="en-US" dirty="0"/>
          </a:p>
        </p:txBody>
      </p:sp>
      <p:pic>
        <p:nvPicPr>
          <p:cNvPr id="15" name="Picture 14" descr="A video camera with colorful lights&#10;&#10;Description automatically generated">
            <a:extLst>
              <a:ext uri="{FF2B5EF4-FFF2-40B4-BE49-F238E27FC236}">
                <a16:creationId xmlns:a16="http://schemas.microsoft.com/office/drawing/2014/main" id="{91DE0824-B7A9-9592-362D-84F384645B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785" y="3957582"/>
            <a:ext cx="2183056" cy="2183056"/>
          </a:xfrm>
          <a:prstGeom prst="rect">
            <a:avLst/>
          </a:prstGeom>
        </p:spPr>
      </p:pic>
      <p:pic>
        <p:nvPicPr>
          <p:cNvPr id="18" name="Picture 17" descr="A person holding a tablet with a football game on it&#10;&#10;Description automatically generated">
            <a:extLst>
              <a:ext uri="{FF2B5EF4-FFF2-40B4-BE49-F238E27FC236}">
                <a16:creationId xmlns:a16="http://schemas.microsoft.com/office/drawing/2014/main" id="{5A4DA2DE-0F4E-5AC9-40C8-56B7F8DB26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5748" y="3956720"/>
            <a:ext cx="2339242" cy="2339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0188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erson standing in front of a screen with a large screen with a large screen with a large screen with a large screen with a large screen with a large screen with a large screen with a large&#10;&#10;Description automatically generated">
            <a:extLst>
              <a:ext uri="{FF2B5EF4-FFF2-40B4-BE49-F238E27FC236}">
                <a16:creationId xmlns:a16="http://schemas.microsoft.com/office/drawing/2014/main" id="{A50F40AC-F616-C2FD-0F0B-B4046ECCE3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149" b="7928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BB1639-090B-65DC-CE7D-1A849EEC0AAA}"/>
              </a:ext>
            </a:extLst>
          </p:cNvPr>
          <p:cNvSpPr txBox="1"/>
          <p:nvPr/>
        </p:nvSpPr>
        <p:spPr>
          <a:xfrm>
            <a:off x="952228" y="743447"/>
            <a:ext cx="3973385" cy="369202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>
                <a:latin typeface="+mj-lt"/>
                <a:ea typeface="+mj-ea"/>
                <a:cs typeface="+mj-cs"/>
              </a:rPr>
              <a:t>Real world Uses for Neural Networks</a:t>
            </a:r>
          </a:p>
        </p:txBody>
      </p:sp>
    </p:spTree>
    <p:extLst>
      <p:ext uri="{BB962C8B-B14F-4D97-AF65-F5344CB8AC3E}">
        <p14:creationId xmlns:p14="http://schemas.microsoft.com/office/powerpoint/2010/main" val="1477791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26A84AF-6F58-471A-BF1F-10D8C0351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AFD638-6899-CBFE-0904-3A5E4B0961DA}"/>
              </a:ext>
            </a:extLst>
          </p:cNvPr>
          <p:cNvSpPr txBox="1"/>
          <p:nvPr/>
        </p:nvSpPr>
        <p:spPr>
          <a:xfrm>
            <a:off x="247650" y="157163"/>
            <a:ext cx="3785513" cy="130968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dirty="0">
                <a:latin typeface="+mj-lt"/>
                <a:ea typeface="+mj-ea"/>
                <a:cs typeface="+mj-cs"/>
              </a:rPr>
              <a:t>Finding only Poppable Popcorn Kernels</a:t>
            </a:r>
          </a:p>
        </p:txBody>
      </p:sp>
      <p:pic>
        <p:nvPicPr>
          <p:cNvPr id="4" name="Picture 3" descr="The perfect entertainment snack">
            <a:extLst>
              <a:ext uri="{FF2B5EF4-FFF2-40B4-BE49-F238E27FC236}">
                <a16:creationId xmlns:a16="http://schemas.microsoft.com/office/drawing/2014/main" id="{7899953B-D036-6EDA-367C-5C5C2F4543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68" r="9823" b="-1"/>
          <a:stretch/>
        </p:blipFill>
        <p:spPr>
          <a:xfrm>
            <a:off x="5009505" y="10"/>
            <a:ext cx="7182495" cy="6857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AF77E4-1CC2-173E-AF71-9FF0AD9C8310}"/>
              </a:ext>
            </a:extLst>
          </p:cNvPr>
          <p:cNvSpPr txBox="1"/>
          <p:nvPr/>
        </p:nvSpPr>
        <p:spPr>
          <a:xfrm>
            <a:off x="247650" y="1624014"/>
            <a:ext cx="4133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Researchers trained a model to identify which popcorn kernels are “likely to pop” and which are not</a:t>
            </a:r>
          </a:p>
        </p:txBody>
      </p:sp>
      <p:pic>
        <p:nvPicPr>
          <p:cNvPr id="6" name="Picture 5" descr="A diagram of a network&#10;&#10;Description automatically generated">
            <a:extLst>
              <a:ext uri="{FF2B5EF4-FFF2-40B4-BE49-F238E27FC236}">
                <a16:creationId xmlns:a16="http://schemas.microsoft.com/office/drawing/2014/main" id="{6F09DA5C-70CC-0D88-DB21-FA90EE0EA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99" y="2908300"/>
            <a:ext cx="4141439" cy="1778000"/>
          </a:xfrm>
          <a:prstGeom prst="rect">
            <a:avLst/>
          </a:prstGeom>
        </p:spPr>
      </p:pic>
      <p:pic>
        <p:nvPicPr>
          <p:cNvPr id="9" name="Picture 8" descr="A diagram of a pop-up chart&#10;&#10;Description automatically generated">
            <a:extLst>
              <a:ext uri="{FF2B5EF4-FFF2-40B4-BE49-F238E27FC236}">
                <a16:creationId xmlns:a16="http://schemas.microsoft.com/office/drawing/2014/main" id="{F49772CC-DF03-CE53-1E87-AE057AD6BE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5481" y="812007"/>
            <a:ext cx="6020120" cy="461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353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Computer script on a screen">
            <a:extLst>
              <a:ext uri="{FF2B5EF4-FFF2-40B4-BE49-F238E27FC236}">
                <a16:creationId xmlns:a16="http://schemas.microsoft.com/office/drawing/2014/main" id="{93B42FFC-5225-F0A7-275A-9C2505F686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407568-9078-CB9D-29EA-E1093FC783BE}"/>
              </a:ext>
            </a:extLst>
          </p:cNvPr>
          <p:cNvSpPr txBox="1"/>
          <p:nvPr/>
        </p:nvSpPr>
        <p:spPr>
          <a:xfrm>
            <a:off x="952228" y="743447"/>
            <a:ext cx="3973385" cy="369202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dirty="0">
                <a:latin typeface="+mj-lt"/>
                <a:ea typeface="+mj-ea"/>
                <a:cs typeface="+mj-cs"/>
              </a:rPr>
              <a:t>Coding Activity Time</a:t>
            </a:r>
          </a:p>
        </p:txBody>
      </p:sp>
    </p:spTree>
    <p:extLst>
      <p:ext uri="{BB962C8B-B14F-4D97-AF65-F5344CB8AC3E}">
        <p14:creationId xmlns:p14="http://schemas.microsoft.com/office/powerpoint/2010/main" val="12230930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EAA8ABB-E28C-4BD6-B2CD-376882E92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C34A19C-6884-F96D-CB9D-B284B6507AA5}"/>
              </a:ext>
            </a:extLst>
          </p:cNvPr>
          <p:cNvSpPr txBox="1"/>
          <p:nvPr/>
        </p:nvSpPr>
        <p:spPr>
          <a:xfrm>
            <a:off x="8763604" y="679731"/>
            <a:ext cx="3090345" cy="37365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3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Task: Optimize model to identify items of clothing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9184" y="1"/>
            <a:ext cx="2446384" cy="5777808"/>
            <a:chOff x="329184" y="1"/>
            <a:chExt cx="524256" cy="5777808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3" y="679731"/>
            <a:ext cx="7682293" cy="56628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242B69-8536-103E-722C-18B9112C61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37" r="14429" b="-1"/>
          <a:stretch/>
        </p:blipFill>
        <p:spPr>
          <a:xfrm>
            <a:off x="996363" y="972235"/>
            <a:ext cx="3383280" cy="5047735"/>
          </a:xfrm>
          <a:prstGeom prst="rect">
            <a:avLst/>
          </a:prstGeom>
        </p:spPr>
      </p:pic>
      <p:pic>
        <p:nvPicPr>
          <p:cNvPr id="8" name="Picture 7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5185DD2F-CA5A-F030-ACC5-0A7F113C67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95" r="1" b="1"/>
          <a:stretch/>
        </p:blipFill>
        <p:spPr>
          <a:xfrm>
            <a:off x="4683639" y="972235"/>
            <a:ext cx="3383280" cy="504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490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F3887F7-8ED2-B428-D150-1D9BE2040D18}"/>
              </a:ext>
            </a:extLst>
          </p:cNvPr>
          <p:cNvGrpSpPr/>
          <p:nvPr/>
        </p:nvGrpSpPr>
        <p:grpSpPr>
          <a:xfrm>
            <a:off x="887185" y="5597435"/>
            <a:ext cx="10417629" cy="842554"/>
            <a:chOff x="887185" y="5597435"/>
            <a:chExt cx="10417629" cy="84255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F125533-03AE-65F9-648B-C1304C906B10}"/>
                </a:ext>
              </a:extLst>
            </p:cNvPr>
            <p:cNvGrpSpPr/>
            <p:nvPr/>
          </p:nvGrpSpPr>
          <p:grpSpPr>
            <a:xfrm>
              <a:off x="887185" y="5597435"/>
              <a:ext cx="10417629" cy="280852"/>
              <a:chOff x="772885" y="6133012"/>
              <a:chExt cx="10417629" cy="280852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C815D99B-DD2D-DDF1-4B0C-27D2C055CB22}"/>
                  </a:ext>
                </a:extLst>
              </p:cNvPr>
              <p:cNvCxnSpPr/>
              <p:nvPr/>
            </p:nvCxnSpPr>
            <p:spPr>
              <a:xfrm>
                <a:off x="772885" y="6270172"/>
                <a:ext cx="10417629" cy="0"/>
              </a:xfrm>
              <a:prstGeom prst="straightConnector1">
                <a:avLst/>
              </a:prstGeom>
              <a:ln w="38100" cap="flat" cmpd="sng" algn="ctr">
                <a:solidFill>
                  <a:schemeClr val="tx1"/>
                </a:solidFill>
                <a:prstDash val="solid"/>
                <a:round/>
                <a:headEnd type="arrow" w="med" len="med"/>
                <a:tailEnd type="arrow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0561E6C-DF6A-AB95-2304-640AAF678CD5}"/>
                  </a:ext>
                </a:extLst>
              </p:cNvPr>
              <p:cNvSpPr/>
              <p:nvPr/>
            </p:nvSpPr>
            <p:spPr>
              <a:xfrm>
                <a:off x="1449977" y="6139543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A0C119B-280A-E2E9-07F5-3F6CE16C12C3}"/>
                  </a:ext>
                </a:extLst>
              </p:cNvPr>
              <p:cNvSpPr/>
              <p:nvPr/>
            </p:nvSpPr>
            <p:spPr>
              <a:xfrm>
                <a:off x="7321735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27EEF9E-B7C6-6EE2-25EB-490C3E1FCD08}"/>
                  </a:ext>
                </a:extLst>
              </p:cNvPr>
              <p:cNvSpPr/>
              <p:nvPr/>
            </p:nvSpPr>
            <p:spPr>
              <a:xfrm>
                <a:off x="9428117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60AA51F-EC83-0556-0904-78F2B228F45E}"/>
                  </a:ext>
                </a:extLst>
              </p:cNvPr>
              <p:cNvSpPr/>
              <p:nvPr/>
            </p:nvSpPr>
            <p:spPr>
              <a:xfrm>
                <a:off x="10289177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38CCC44-A808-4F03-138A-E67905476296}"/>
                  </a:ext>
                </a:extLst>
              </p:cNvPr>
              <p:cNvSpPr/>
              <p:nvPr/>
            </p:nvSpPr>
            <p:spPr>
              <a:xfrm>
                <a:off x="4295501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3851B79-8727-956E-12F3-7B2ACECD0573}"/>
                  </a:ext>
                </a:extLst>
              </p:cNvPr>
              <p:cNvSpPr/>
              <p:nvPr/>
            </p:nvSpPr>
            <p:spPr>
              <a:xfrm>
                <a:off x="5356857" y="6139544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34CBDCB-A349-BE72-081A-8584545E1E7D}"/>
                </a:ext>
              </a:extLst>
            </p:cNvPr>
            <p:cNvSpPr/>
            <p:nvPr/>
          </p:nvSpPr>
          <p:spPr>
            <a:xfrm>
              <a:off x="1291589" y="6113418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1943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37895724-FE26-2C54-72A7-120E39AEB3C7}"/>
                </a:ext>
              </a:extLst>
            </p:cNvPr>
            <p:cNvSpPr/>
            <p:nvPr/>
          </p:nvSpPr>
          <p:spPr>
            <a:xfrm>
              <a:off x="4137113" y="6113417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1957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BEA0A6A-FC18-B2D9-6AF9-504D567672A1}"/>
                </a:ext>
              </a:extLst>
            </p:cNvPr>
            <p:cNvSpPr/>
            <p:nvPr/>
          </p:nvSpPr>
          <p:spPr>
            <a:xfrm>
              <a:off x="5198469" y="6113417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1960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7A448BD-1011-21E9-D67A-49D7CBD0F5D7}"/>
                </a:ext>
              </a:extLst>
            </p:cNvPr>
            <p:cNvSpPr/>
            <p:nvPr/>
          </p:nvSpPr>
          <p:spPr>
            <a:xfrm>
              <a:off x="7163347" y="6113417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1965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AF988585-06EE-37DA-4164-2E65FEDFBEEC}"/>
                </a:ext>
              </a:extLst>
            </p:cNvPr>
            <p:cNvSpPr/>
            <p:nvPr/>
          </p:nvSpPr>
          <p:spPr>
            <a:xfrm>
              <a:off x="9269729" y="6113416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1986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E59A0677-EF78-6FD5-C13D-720C0C3D39D7}"/>
                </a:ext>
              </a:extLst>
            </p:cNvPr>
            <p:cNvSpPr/>
            <p:nvPr/>
          </p:nvSpPr>
          <p:spPr>
            <a:xfrm>
              <a:off x="10130789" y="6113416"/>
              <a:ext cx="933452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1987</a:t>
              </a:r>
            </a:p>
          </p:txBody>
        </p:sp>
      </p:grp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BFEB4332-4C3E-4BAE-21CC-2B3646A95E52}"/>
              </a:ext>
            </a:extLst>
          </p:cNvPr>
          <p:cNvSpPr/>
          <p:nvPr/>
        </p:nvSpPr>
        <p:spPr>
          <a:xfrm>
            <a:off x="887185" y="692334"/>
            <a:ext cx="10417629" cy="3984735"/>
          </a:xfrm>
          <a:prstGeom prst="wedgeRectCallout">
            <a:avLst>
              <a:gd name="adj1" fmla="val -40781"/>
              <a:gd name="adj2" fmla="val 67572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57F55C-E8EE-3452-C8A4-E94B5AD08658}"/>
              </a:ext>
            </a:extLst>
          </p:cNvPr>
          <p:cNvSpPr txBox="1"/>
          <p:nvPr/>
        </p:nvSpPr>
        <p:spPr>
          <a:xfrm>
            <a:off x="1315028" y="969581"/>
            <a:ext cx="9951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1943: McCulloch Pitts Neuron – The Beginning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0C54CD-FFB6-3AF5-6DBE-C46166876562}"/>
              </a:ext>
            </a:extLst>
          </p:cNvPr>
          <p:cNvSpPr txBox="1"/>
          <p:nvPr/>
        </p:nvSpPr>
        <p:spPr>
          <a:xfrm>
            <a:off x="1315028" y="1460044"/>
            <a:ext cx="9561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Warren McCulloch and Walter Pitts introduce a mathematical model simulating how neurons work in the brain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Laid the groundwork for neural networks</a:t>
            </a:r>
          </a:p>
        </p:txBody>
      </p:sp>
      <p:pic>
        <p:nvPicPr>
          <p:cNvPr id="1026" name="Picture 2" descr="Warren Sturgis McCulloch - Alchetron, the free social encyclopedia">
            <a:extLst>
              <a:ext uri="{FF2B5EF4-FFF2-40B4-BE49-F238E27FC236}">
                <a16:creationId xmlns:a16="http://schemas.microsoft.com/office/drawing/2014/main" id="{09081926-A1D8-913A-2841-7E99EE9AB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722" y="2926377"/>
            <a:ext cx="1657403" cy="124305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nformation Processing: Walter Pitts and Neural Nets">
            <a:extLst>
              <a:ext uri="{FF2B5EF4-FFF2-40B4-BE49-F238E27FC236}">
                <a16:creationId xmlns:a16="http://schemas.microsoft.com/office/drawing/2014/main" id="{C69E5D40-0781-6BE7-1F04-D3C7970BD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968" y="2926378"/>
            <a:ext cx="845390" cy="124305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C04E4B5-5533-30B5-92A2-D2D0E3FC0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201" y="2926376"/>
            <a:ext cx="2762528" cy="13397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02987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F3887F7-8ED2-B428-D150-1D9BE2040D18}"/>
              </a:ext>
            </a:extLst>
          </p:cNvPr>
          <p:cNvGrpSpPr/>
          <p:nvPr/>
        </p:nvGrpSpPr>
        <p:grpSpPr>
          <a:xfrm>
            <a:off x="887185" y="5597435"/>
            <a:ext cx="10417629" cy="842554"/>
            <a:chOff x="887185" y="5597435"/>
            <a:chExt cx="10417629" cy="84255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F125533-03AE-65F9-648B-C1304C906B10}"/>
                </a:ext>
              </a:extLst>
            </p:cNvPr>
            <p:cNvGrpSpPr/>
            <p:nvPr/>
          </p:nvGrpSpPr>
          <p:grpSpPr>
            <a:xfrm>
              <a:off x="887185" y="5597435"/>
              <a:ext cx="10417629" cy="280852"/>
              <a:chOff x="772885" y="6133012"/>
              <a:chExt cx="10417629" cy="280852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C815D99B-DD2D-DDF1-4B0C-27D2C055CB22}"/>
                  </a:ext>
                </a:extLst>
              </p:cNvPr>
              <p:cNvCxnSpPr/>
              <p:nvPr/>
            </p:nvCxnSpPr>
            <p:spPr>
              <a:xfrm>
                <a:off x="772885" y="6270172"/>
                <a:ext cx="10417629" cy="0"/>
              </a:xfrm>
              <a:prstGeom prst="straightConnector1">
                <a:avLst/>
              </a:prstGeom>
              <a:ln w="38100" cap="flat" cmpd="sng" algn="ctr">
                <a:solidFill>
                  <a:schemeClr val="tx1"/>
                </a:solidFill>
                <a:prstDash val="solid"/>
                <a:round/>
                <a:headEnd type="arrow" w="med" len="med"/>
                <a:tailEnd type="arrow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0561E6C-DF6A-AB95-2304-640AAF678CD5}"/>
                  </a:ext>
                </a:extLst>
              </p:cNvPr>
              <p:cNvSpPr/>
              <p:nvPr/>
            </p:nvSpPr>
            <p:spPr>
              <a:xfrm>
                <a:off x="1449977" y="6139543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A0C119B-280A-E2E9-07F5-3F6CE16C12C3}"/>
                  </a:ext>
                </a:extLst>
              </p:cNvPr>
              <p:cNvSpPr/>
              <p:nvPr/>
            </p:nvSpPr>
            <p:spPr>
              <a:xfrm>
                <a:off x="7321735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27EEF9E-B7C6-6EE2-25EB-490C3E1FCD08}"/>
                  </a:ext>
                </a:extLst>
              </p:cNvPr>
              <p:cNvSpPr/>
              <p:nvPr/>
            </p:nvSpPr>
            <p:spPr>
              <a:xfrm>
                <a:off x="9428117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60AA51F-EC83-0556-0904-78F2B228F45E}"/>
                  </a:ext>
                </a:extLst>
              </p:cNvPr>
              <p:cNvSpPr/>
              <p:nvPr/>
            </p:nvSpPr>
            <p:spPr>
              <a:xfrm>
                <a:off x="10289177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38CCC44-A808-4F03-138A-E67905476296}"/>
                  </a:ext>
                </a:extLst>
              </p:cNvPr>
              <p:cNvSpPr/>
              <p:nvPr/>
            </p:nvSpPr>
            <p:spPr>
              <a:xfrm>
                <a:off x="4295501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3851B79-8727-956E-12F3-7B2ACECD0573}"/>
                  </a:ext>
                </a:extLst>
              </p:cNvPr>
              <p:cNvSpPr/>
              <p:nvPr/>
            </p:nvSpPr>
            <p:spPr>
              <a:xfrm>
                <a:off x="5356857" y="6139544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34CBDCB-A349-BE72-081A-8584545E1E7D}"/>
                </a:ext>
              </a:extLst>
            </p:cNvPr>
            <p:cNvSpPr/>
            <p:nvPr/>
          </p:nvSpPr>
          <p:spPr>
            <a:xfrm>
              <a:off x="1291589" y="6113418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1943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37895724-FE26-2C54-72A7-120E39AEB3C7}"/>
                </a:ext>
              </a:extLst>
            </p:cNvPr>
            <p:cNvSpPr/>
            <p:nvPr/>
          </p:nvSpPr>
          <p:spPr>
            <a:xfrm>
              <a:off x="4137113" y="6113417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1957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BEA0A6A-FC18-B2D9-6AF9-504D567672A1}"/>
                </a:ext>
              </a:extLst>
            </p:cNvPr>
            <p:cNvSpPr/>
            <p:nvPr/>
          </p:nvSpPr>
          <p:spPr>
            <a:xfrm>
              <a:off x="5198469" y="6113417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1960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7A448BD-1011-21E9-D67A-49D7CBD0F5D7}"/>
                </a:ext>
              </a:extLst>
            </p:cNvPr>
            <p:cNvSpPr/>
            <p:nvPr/>
          </p:nvSpPr>
          <p:spPr>
            <a:xfrm>
              <a:off x="7163347" y="6113417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1965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AF988585-06EE-37DA-4164-2E65FEDFBEEC}"/>
                </a:ext>
              </a:extLst>
            </p:cNvPr>
            <p:cNvSpPr/>
            <p:nvPr/>
          </p:nvSpPr>
          <p:spPr>
            <a:xfrm>
              <a:off x="9269729" y="6113416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1986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E59A0677-EF78-6FD5-C13D-720C0C3D39D7}"/>
                </a:ext>
              </a:extLst>
            </p:cNvPr>
            <p:cNvSpPr/>
            <p:nvPr/>
          </p:nvSpPr>
          <p:spPr>
            <a:xfrm>
              <a:off x="10130789" y="6113416"/>
              <a:ext cx="933452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1987</a:t>
              </a:r>
            </a:p>
          </p:txBody>
        </p:sp>
      </p:grp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BFEB4332-4C3E-4BAE-21CC-2B3646A95E52}"/>
              </a:ext>
            </a:extLst>
          </p:cNvPr>
          <p:cNvSpPr/>
          <p:nvPr/>
        </p:nvSpPr>
        <p:spPr>
          <a:xfrm>
            <a:off x="887185" y="692334"/>
            <a:ext cx="10417629" cy="3984735"/>
          </a:xfrm>
          <a:prstGeom prst="wedgeRectCallout">
            <a:avLst>
              <a:gd name="adj1" fmla="val -15403"/>
              <a:gd name="adj2" fmla="val 6857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57F55C-E8EE-3452-C8A4-E94B5AD08658}"/>
              </a:ext>
            </a:extLst>
          </p:cNvPr>
          <p:cNvSpPr txBox="1"/>
          <p:nvPr/>
        </p:nvSpPr>
        <p:spPr>
          <a:xfrm>
            <a:off x="1315028" y="969581"/>
            <a:ext cx="9951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1943: Frank Rosenblatt – The Perceptron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0C54CD-FFB6-3AF5-6DBE-C46166876562}"/>
              </a:ext>
            </a:extLst>
          </p:cNvPr>
          <p:cNvSpPr txBox="1"/>
          <p:nvPr/>
        </p:nvSpPr>
        <p:spPr>
          <a:xfrm>
            <a:off x="1315028" y="1460044"/>
            <a:ext cx="9561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Newer model which is a system capable of learning through successive passed inputs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Limited to linearly separable classes</a:t>
            </a:r>
          </a:p>
        </p:txBody>
      </p:sp>
      <p:pic>
        <p:nvPicPr>
          <p:cNvPr id="3074" name="Picture 2" descr="Professor’s perceptron paved the way for AI – 60 years too soon ...">
            <a:extLst>
              <a:ext uri="{FF2B5EF4-FFF2-40B4-BE49-F238E27FC236}">
                <a16:creationId xmlns:a16="http://schemas.microsoft.com/office/drawing/2014/main" id="{6A67F8FA-7F8B-FC5F-A341-7F454131E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960" y="2797534"/>
            <a:ext cx="2490210" cy="14000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ingle Perceptron by Frank Rosenblatt | Download Scientific Diagram">
            <a:extLst>
              <a:ext uri="{FF2B5EF4-FFF2-40B4-BE49-F238E27FC236}">
                <a16:creationId xmlns:a16="http://schemas.microsoft.com/office/drawing/2014/main" id="{A506574B-25F5-BF33-60EB-98BFD5C40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1025" y="2797533"/>
            <a:ext cx="2370160" cy="14000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osenblatt’s perceptron, the very first neural network">
            <a:extLst>
              <a:ext uri="{FF2B5EF4-FFF2-40B4-BE49-F238E27FC236}">
                <a16:creationId xmlns:a16="http://schemas.microsoft.com/office/drawing/2014/main" id="{13323F92-2779-6624-E2D9-FAE8143F0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609" y="2797533"/>
            <a:ext cx="1076647" cy="14000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358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F3887F7-8ED2-B428-D150-1D9BE2040D18}"/>
              </a:ext>
            </a:extLst>
          </p:cNvPr>
          <p:cNvGrpSpPr/>
          <p:nvPr/>
        </p:nvGrpSpPr>
        <p:grpSpPr>
          <a:xfrm>
            <a:off x="887185" y="5597435"/>
            <a:ext cx="10417629" cy="842554"/>
            <a:chOff x="887185" y="5597435"/>
            <a:chExt cx="10417629" cy="84255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F125533-03AE-65F9-648B-C1304C906B10}"/>
                </a:ext>
              </a:extLst>
            </p:cNvPr>
            <p:cNvGrpSpPr/>
            <p:nvPr/>
          </p:nvGrpSpPr>
          <p:grpSpPr>
            <a:xfrm>
              <a:off x="887185" y="5597435"/>
              <a:ext cx="10417629" cy="280852"/>
              <a:chOff x="772885" y="6133012"/>
              <a:chExt cx="10417629" cy="280852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C815D99B-DD2D-DDF1-4B0C-27D2C055CB22}"/>
                  </a:ext>
                </a:extLst>
              </p:cNvPr>
              <p:cNvCxnSpPr/>
              <p:nvPr/>
            </p:nvCxnSpPr>
            <p:spPr>
              <a:xfrm>
                <a:off x="772885" y="6270172"/>
                <a:ext cx="10417629" cy="0"/>
              </a:xfrm>
              <a:prstGeom prst="straightConnector1">
                <a:avLst/>
              </a:prstGeom>
              <a:ln w="38100" cap="flat" cmpd="sng" algn="ctr">
                <a:solidFill>
                  <a:schemeClr val="tx1"/>
                </a:solidFill>
                <a:prstDash val="solid"/>
                <a:round/>
                <a:headEnd type="arrow" w="med" len="med"/>
                <a:tailEnd type="arrow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0561E6C-DF6A-AB95-2304-640AAF678CD5}"/>
                  </a:ext>
                </a:extLst>
              </p:cNvPr>
              <p:cNvSpPr/>
              <p:nvPr/>
            </p:nvSpPr>
            <p:spPr>
              <a:xfrm>
                <a:off x="1449977" y="6139543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A0C119B-280A-E2E9-07F5-3F6CE16C12C3}"/>
                  </a:ext>
                </a:extLst>
              </p:cNvPr>
              <p:cNvSpPr/>
              <p:nvPr/>
            </p:nvSpPr>
            <p:spPr>
              <a:xfrm>
                <a:off x="7321735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27EEF9E-B7C6-6EE2-25EB-490C3E1FCD08}"/>
                  </a:ext>
                </a:extLst>
              </p:cNvPr>
              <p:cNvSpPr/>
              <p:nvPr/>
            </p:nvSpPr>
            <p:spPr>
              <a:xfrm>
                <a:off x="9428117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60AA51F-EC83-0556-0904-78F2B228F45E}"/>
                  </a:ext>
                </a:extLst>
              </p:cNvPr>
              <p:cNvSpPr/>
              <p:nvPr/>
            </p:nvSpPr>
            <p:spPr>
              <a:xfrm>
                <a:off x="10289177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38CCC44-A808-4F03-138A-E67905476296}"/>
                  </a:ext>
                </a:extLst>
              </p:cNvPr>
              <p:cNvSpPr/>
              <p:nvPr/>
            </p:nvSpPr>
            <p:spPr>
              <a:xfrm>
                <a:off x="4295501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3851B79-8727-956E-12F3-7B2ACECD0573}"/>
                  </a:ext>
                </a:extLst>
              </p:cNvPr>
              <p:cNvSpPr/>
              <p:nvPr/>
            </p:nvSpPr>
            <p:spPr>
              <a:xfrm>
                <a:off x="5356857" y="6139544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34CBDCB-A349-BE72-081A-8584545E1E7D}"/>
                </a:ext>
              </a:extLst>
            </p:cNvPr>
            <p:cNvSpPr/>
            <p:nvPr/>
          </p:nvSpPr>
          <p:spPr>
            <a:xfrm>
              <a:off x="1291589" y="6113418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1943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37895724-FE26-2C54-72A7-120E39AEB3C7}"/>
                </a:ext>
              </a:extLst>
            </p:cNvPr>
            <p:cNvSpPr/>
            <p:nvPr/>
          </p:nvSpPr>
          <p:spPr>
            <a:xfrm>
              <a:off x="4137113" y="6113417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1957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BEA0A6A-FC18-B2D9-6AF9-504D567672A1}"/>
                </a:ext>
              </a:extLst>
            </p:cNvPr>
            <p:cNvSpPr/>
            <p:nvPr/>
          </p:nvSpPr>
          <p:spPr>
            <a:xfrm>
              <a:off x="5198469" y="6113417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1960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7A448BD-1011-21E9-D67A-49D7CBD0F5D7}"/>
                </a:ext>
              </a:extLst>
            </p:cNvPr>
            <p:cNvSpPr/>
            <p:nvPr/>
          </p:nvSpPr>
          <p:spPr>
            <a:xfrm>
              <a:off x="7163347" y="6113417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1965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AF988585-06EE-37DA-4164-2E65FEDFBEEC}"/>
                </a:ext>
              </a:extLst>
            </p:cNvPr>
            <p:cNvSpPr/>
            <p:nvPr/>
          </p:nvSpPr>
          <p:spPr>
            <a:xfrm>
              <a:off x="9269729" y="6113416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1986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E59A0677-EF78-6FD5-C13D-720C0C3D39D7}"/>
                </a:ext>
              </a:extLst>
            </p:cNvPr>
            <p:cNvSpPr/>
            <p:nvPr/>
          </p:nvSpPr>
          <p:spPr>
            <a:xfrm>
              <a:off x="10130789" y="6113416"/>
              <a:ext cx="933452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1987</a:t>
              </a:r>
            </a:p>
          </p:txBody>
        </p:sp>
      </p:grp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BFEB4332-4C3E-4BAE-21CC-2B3646A95E52}"/>
              </a:ext>
            </a:extLst>
          </p:cNvPr>
          <p:cNvSpPr/>
          <p:nvPr/>
        </p:nvSpPr>
        <p:spPr>
          <a:xfrm>
            <a:off x="887185" y="692334"/>
            <a:ext cx="10417629" cy="3984735"/>
          </a:xfrm>
          <a:prstGeom prst="wedgeRectCallout">
            <a:avLst>
              <a:gd name="adj1" fmla="val -5321"/>
              <a:gd name="adj2" fmla="val 6919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57F55C-E8EE-3452-C8A4-E94B5AD08658}"/>
              </a:ext>
            </a:extLst>
          </p:cNvPr>
          <p:cNvSpPr txBox="1"/>
          <p:nvPr/>
        </p:nvSpPr>
        <p:spPr>
          <a:xfrm>
            <a:off x="1315028" y="969581"/>
            <a:ext cx="9951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1960:  ADALINE and MADALINE – First Real World Application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0C54CD-FFB6-3AF5-6DBE-C46166876562}"/>
              </a:ext>
            </a:extLst>
          </p:cNvPr>
          <p:cNvSpPr txBox="1"/>
          <p:nvPr/>
        </p:nvSpPr>
        <p:spPr>
          <a:xfrm>
            <a:off x="1315028" y="1460044"/>
            <a:ext cx="9561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ADALINE – predicted binary patterns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MADALINE – reduced echo's in phone lines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Allowed researchers to see the use of neural networks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C9D5BE-BE09-4E7B-71A5-92244CF23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217" y="2762777"/>
            <a:ext cx="4588565" cy="16359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618E7DF-C879-ED37-663F-DC3D00E35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737" y="2762777"/>
            <a:ext cx="3454498" cy="1635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4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F3887F7-8ED2-B428-D150-1D9BE2040D18}"/>
              </a:ext>
            </a:extLst>
          </p:cNvPr>
          <p:cNvGrpSpPr/>
          <p:nvPr/>
        </p:nvGrpSpPr>
        <p:grpSpPr>
          <a:xfrm>
            <a:off x="887185" y="5597435"/>
            <a:ext cx="10417629" cy="842554"/>
            <a:chOff x="887185" y="5597435"/>
            <a:chExt cx="10417629" cy="84255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F125533-03AE-65F9-648B-C1304C906B10}"/>
                </a:ext>
              </a:extLst>
            </p:cNvPr>
            <p:cNvGrpSpPr/>
            <p:nvPr/>
          </p:nvGrpSpPr>
          <p:grpSpPr>
            <a:xfrm>
              <a:off x="887185" y="5597435"/>
              <a:ext cx="10417629" cy="280852"/>
              <a:chOff x="772885" y="6133012"/>
              <a:chExt cx="10417629" cy="280852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C815D99B-DD2D-DDF1-4B0C-27D2C055CB22}"/>
                  </a:ext>
                </a:extLst>
              </p:cNvPr>
              <p:cNvCxnSpPr/>
              <p:nvPr/>
            </p:nvCxnSpPr>
            <p:spPr>
              <a:xfrm>
                <a:off x="772885" y="6270172"/>
                <a:ext cx="10417629" cy="0"/>
              </a:xfrm>
              <a:prstGeom prst="straightConnector1">
                <a:avLst/>
              </a:prstGeom>
              <a:ln w="38100" cap="flat" cmpd="sng" algn="ctr">
                <a:solidFill>
                  <a:schemeClr val="tx1"/>
                </a:solidFill>
                <a:prstDash val="solid"/>
                <a:round/>
                <a:headEnd type="arrow" w="med" len="med"/>
                <a:tailEnd type="arrow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0561E6C-DF6A-AB95-2304-640AAF678CD5}"/>
                  </a:ext>
                </a:extLst>
              </p:cNvPr>
              <p:cNvSpPr/>
              <p:nvPr/>
            </p:nvSpPr>
            <p:spPr>
              <a:xfrm>
                <a:off x="1449977" y="6139543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A0C119B-280A-E2E9-07F5-3F6CE16C12C3}"/>
                  </a:ext>
                </a:extLst>
              </p:cNvPr>
              <p:cNvSpPr/>
              <p:nvPr/>
            </p:nvSpPr>
            <p:spPr>
              <a:xfrm>
                <a:off x="7321735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27EEF9E-B7C6-6EE2-25EB-490C3E1FCD08}"/>
                  </a:ext>
                </a:extLst>
              </p:cNvPr>
              <p:cNvSpPr/>
              <p:nvPr/>
            </p:nvSpPr>
            <p:spPr>
              <a:xfrm>
                <a:off x="9428117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60AA51F-EC83-0556-0904-78F2B228F45E}"/>
                  </a:ext>
                </a:extLst>
              </p:cNvPr>
              <p:cNvSpPr/>
              <p:nvPr/>
            </p:nvSpPr>
            <p:spPr>
              <a:xfrm>
                <a:off x="10289177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38CCC44-A808-4F03-138A-E67905476296}"/>
                  </a:ext>
                </a:extLst>
              </p:cNvPr>
              <p:cNvSpPr/>
              <p:nvPr/>
            </p:nvSpPr>
            <p:spPr>
              <a:xfrm>
                <a:off x="4295501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3851B79-8727-956E-12F3-7B2ACECD0573}"/>
                  </a:ext>
                </a:extLst>
              </p:cNvPr>
              <p:cNvSpPr/>
              <p:nvPr/>
            </p:nvSpPr>
            <p:spPr>
              <a:xfrm>
                <a:off x="5356857" y="6139544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34CBDCB-A349-BE72-081A-8584545E1E7D}"/>
                </a:ext>
              </a:extLst>
            </p:cNvPr>
            <p:cNvSpPr/>
            <p:nvPr/>
          </p:nvSpPr>
          <p:spPr>
            <a:xfrm>
              <a:off x="1291589" y="6113418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1943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37895724-FE26-2C54-72A7-120E39AEB3C7}"/>
                </a:ext>
              </a:extLst>
            </p:cNvPr>
            <p:cNvSpPr/>
            <p:nvPr/>
          </p:nvSpPr>
          <p:spPr>
            <a:xfrm>
              <a:off x="4137113" y="6113417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1957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BEA0A6A-FC18-B2D9-6AF9-504D567672A1}"/>
                </a:ext>
              </a:extLst>
            </p:cNvPr>
            <p:cNvSpPr/>
            <p:nvPr/>
          </p:nvSpPr>
          <p:spPr>
            <a:xfrm>
              <a:off x="5198469" y="6113417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1960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7A448BD-1011-21E9-D67A-49D7CBD0F5D7}"/>
                </a:ext>
              </a:extLst>
            </p:cNvPr>
            <p:cNvSpPr/>
            <p:nvPr/>
          </p:nvSpPr>
          <p:spPr>
            <a:xfrm>
              <a:off x="7163347" y="6113417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1965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AF988585-06EE-37DA-4164-2E65FEDFBEEC}"/>
                </a:ext>
              </a:extLst>
            </p:cNvPr>
            <p:cNvSpPr/>
            <p:nvPr/>
          </p:nvSpPr>
          <p:spPr>
            <a:xfrm>
              <a:off x="9269729" y="6113416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1986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E59A0677-EF78-6FD5-C13D-720C0C3D39D7}"/>
                </a:ext>
              </a:extLst>
            </p:cNvPr>
            <p:cNvSpPr/>
            <p:nvPr/>
          </p:nvSpPr>
          <p:spPr>
            <a:xfrm>
              <a:off x="10130789" y="6113416"/>
              <a:ext cx="933452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1987</a:t>
              </a:r>
            </a:p>
          </p:txBody>
        </p:sp>
      </p:grp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BFEB4332-4C3E-4BAE-21CC-2B3646A95E52}"/>
              </a:ext>
            </a:extLst>
          </p:cNvPr>
          <p:cNvSpPr/>
          <p:nvPr/>
        </p:nvSpPr>
        <p:spPr>
          <a:xfrm>
            <a:off x="887185" y="692334"/>
            <a:ext cx="10417629" cy="3984735"/>
          </a:xfrm>
          <a:prstGeom prst="wedgeRectCallout">
            <a:avLst>
              <a:gd name="adj1" fmla="val 14369"/>
              <a:gd name="adj2" fmla="val 7012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57F55C-E8EE-3452-C8A4-E94B5AD08658}"/>
              </a:ext>
            </a:extLst>
          </p:cNvPr>
          <p:cNvSpPr txBox="1"/>
          <p:nvPr/>
        </p:nvSpPr>
        <p:spPr>
          <a:xfrm>
            <a:off x="1315028" y="969581"/>
            <a:ext cx="9951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1965:   </a:t>
            </a:r>
            <a:r>
              <a:rPr lang="en-US" sz="2400" b="1" dirty="0" err="1"/>
              <a:t>Widrow</a:t>
            </a:r>
            <a:r>
              <a:rPr lang="en-US" sz="2400" b="1" dirty="0"/>
              <a:t> &amp; Hoff – Adjustable Weights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0C54CD-FFB6-3AF5-6DBE-C46166876562}"/>
              </a:ext>
            </a:extLst>
          </p:cNvPr>
          <p:cNvSpPr txBox="1"/>
          <p:nvPr/>
        </p:nvSpPr>
        <p:spPr>
          <a:xfrm>
            <a:off x="1315028" y="1460044"/>
            <a:ext cx="9561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Developed a learning procedure for adjusting weights in a neural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Precursor to backpropagation as we know it</a:t>
            </a:r>
          </a:p>
        </p:txBody>
      </p:sp>
      <p:pic>
        <p:nvPicPr>
          <p:cNvPr id="6146" name="Picture 2" descr="Widrow-Hoff algorithm | Download Scientific Diagram">
            <a:extLst>
              <a:ext uri="{FF2B5EF4-FFF2-40B4-BE49-F238E27FC236}">
                <a16:creationId xmlns:a16="http://schemas.microsoft.com/office/drawing/2014/main" id="{2A4BE5BE-AD4B-FDFA-9113-744EEE061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458" y="2895505"/>
            <a:ext cx="2202355" cy="14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Judge H. Lee Sarokin | Former Federal Judge">
            <a:extLst>
              <a:ext uri="{FF2B5EF4-FFF2-40B4-BE49-F238E27FC236}">
                <a16:creationId xmlns:a16="http://schemas.microsoft.com/office/drawing/2014/main" id="{C5074024-18E1-F06B-9BA7-184B5E86B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372" y="2895505"/>
            <a:ext cx="1579224" cy="14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028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F3887F7-8ED2-B428-D150-1D9BE2040D18}"/>
              </a:ext>
            </a:extLst>
          </p:cNvPr>
          <p:cNvGrpSpPr/>
          <p:nvPr/>
        </p:nvGrpSpPr>
        <p:grpSpPr>
          <a:xfrm>
            <a:off x="887185" y="5597435"/>
            <a:ext cx="10417629" cy="842554"/>
            <a:chOff x="887185" y="5597435"/>
            <a:chExt cx="10417629" cy="84255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F125533-03AE-65F9-648B-C1304C906B10}"/>
                </a:ext>
              </a:extLst>
            </p:cNvPr>
            <p:cNvGrpSpPr/>
            <p:nvPr/>
          </p:nvGrpSpPr>
          <p:grpSpPr>
            <a:xfrm>
              <a:off x="887185" y="5597435"/>
              <a:ext cx="10417629" cy="280852"/>
              <a:chOff x="772885" y="6133012"/>
              <a:chExt cx="10417629" cy="280852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C815D99B-DD2D-DDF1-4B0C-27D2C055CB22}"/>
                  </a:ext>
                </a:extLst>
              </p:cNvPr>
              <p:cNvCxnSpPr/>
              <p:nvPr/>
            </p:nvCxnSpPr>
            <p:spPr>
              <a:xfrm>
                <a:off x="772885" y="6270172"/>
                <a:ext cx="10417629" cy="0"/>
              </a:xfrm>
              <a:prstGeom prst="straightConnector1">
                <a:avLst/>
              </a:prstGeom>
              <a:ln w="38100" cap="flat" cmpd="sng" algn="ctr">
                <a:solidFill>
                  <a:schemeClr val="tx1"/>
                </a:solidFill>
                <a:prstDash val="solid"/>
                <a:round/>
                <a:headEnd type="arrow" w="med" len="med"/>
                <a:tailEnd type="arrow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0561E6C-DF6A-AB95-2304-640AAF678CD5}"/>
                  </a:ext>
                </a:extLst>
              </p:cNvPr>
              <p:cNvSpPr/>
              <p:nvPr/>
            </p:nvSpPr>
            <p:spPr>
              <a:xfrm>
                <a:off x="1449977" y="6139543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A0C119B-280A-E2E9-07F5-3F6CE16C12C3}"/>
                  </a:ext>
                </a:extLst>
              </p:cNvPr>
              <p:cNvSpPr/>
              <p:nvPr/>
            </p:nvSpPr>
            <p:spPr>
              <a:xfrm>
                <a:off x="7321735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27EEF9E-B7C6-6EE2-25EB-490C3E1FCD08}"/>
                  </a:ext>
                </a:extLst>
              </p:cNvPr>
              <p:cNvSpPr/>
              <p:nvPr/>
            </p:nvSpPr>
            <p:spPr>
              <a:xfrm>
                <a:off x="9428117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60AA51F-EC83-0556-0904-78F2B228F45E}"/>
                  </a:ext>
                </a:extLst>
              </p:cNvPr>
              <p:cNvSpPr/>
              <p:nvPr/>
            </p:nvSpPr>
            <p:spPr>
              <a:xfrm>
                <a:off x="10289177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38CCC44-A808-4F03-138A-E67905476296}"/>
                  </a:ext>
                </a:extLst>
              </p:cNvPr>
              <p:cNvSpPr/>
              <p:nvPr/>
            </p:nvSpPr>
            <p:spPr>
              <a:xfrm>
                <a:off x="4295501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3851B79-8727-956E-12F3-7B2ACECD0573}"/>
                  </a:ext>
                </a:extLst>
              </p:cNvPr>
              <p:cNvSpPr/>
              <p:nvPr/>
            </p:nvSpPr>
            <p:spPr>
              <a:xfrm>
                <a:off x="5356857" y="6139544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34CBDCB-A349-BE72-081A-8584545E1E7D}"/>
                </a:ext>
              </a:extLst>
            </p:cNvPr>
            <p:cNvSpPr/>
            <p:nvPr/>
          </p:nvSpPr>
          <p:spPr>
            <a:xfrm>
              <a:off x="1291589" y="6113418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1943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37895724-FE26-2C54-72A7-120E39AEB3C7}"/>
                </a:ext>
              </a:extLst>
            </p:cNvPr>
            <p:cNvSpPr/>
            <p:nvPr/>
          </p:nvSpPr>
          <p:spPr>
            <a:xfrm>
              <a:off x="4137113" y="6113417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1957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BEA0A6A-FC18-B2D9-6AF9-504D567672A1}"/>
                </a:ext>
              </a:extLst>
            </p:cNvPr>
            <p:cNvSpPr/>
            <p:nvPr/>
          </p:nvSpPr>
          <p:spPr>
            <a:xfrm>
              <a:off x="5198469" y="6113417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1960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7A448BD-1011-21E9-D67A-49D7CBD0F5D7}"/>
                </a:ext>
              </a:extLst>
            </p:cNvPr>
            <p:cNvSpPr/>
            <p:nvPr/>
          </p:nvSpPr>
          <p:spPr>
            <a:xfrm>
              <a:off x="7163347" y="6113417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1965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AF988585-06EE-37DA-4164-2E65FEDFBEEC}"/>
                </a:ext>
              </a:extLst>
            </p:cNvPr>
            <p:cNvSpPr/>
            <p:nvPr/>
          </p:nvSpPr>
          <p:spPr>
            <a:xfrm>
              <a:off x="9269729" y="6113416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1986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E59A0677-EF78-6FD5-C13D-720C0C3D39D7}"/>
                </a:ext>
              </a:extLst>
            </p:cNvPr>
            <p:cNvSpPr/>
            <p:nvPr/>
          </p:nvSpPr>
          <p:spPr>
            <a:xfrm>
              <a:off x="10130789" y="6113416"/>
              <a:ext cx="933452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1987</a:t>
              </a:r>
            </a:p>
          </p:txBody>
        </p:sp>
      </p:grp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BFEB4332-4C3E-4BAE-21CC-2B3646A95E52}"/>
              </a:ext>
            </a:extLst>
          </p:cNvPr>
          <p:cNvSpPr/>
          <p:nvPr/>
        </p:nvSpPr>
        <p:spPr>
          <a:xfrm>
            <a:off x="887185" y="692334"/>
            <a:ext cx="10417629" cy="3984735"/>
          </a:xfrm>
          <a:prstGeom prst="wedgeRectCallout">
            <a:avLst>
              <a:gd name="adj1" fmla="val 34059"/>
              <a:gd name="adj2" fmla="val 6981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57F55C-E8EE-3452-C8A4-E94B5AD08658}"/>
              </a:ext>
            </a:extLst>
          </p:cNvPr>
          <p:cNvSpPr txBox="1"/>
          <p:nvPr/>
        </p:nvSpPr>
        <p:spPr>
          <a:xfrm>
            <a:off x="1315028" y="969581"/>
            <a:ext cx="9951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1986:   David E. </a:t>
            </a:r>
            <a:r>
              <a:rPr lang="en-US" sz="2400" b="1" dirty="0" err="1"/>
              <a:t>Rumelhart</a:t>
            </a:r>
            <a:r>
              <a:rPr lang="en-US" sz="2400" b="1" dirty="0"/>
              <a:t> – Backpropagation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0C54CD-FFB6-3AF5-6DBE-C46166876562}"/>
              </a:ext>
            </a:extLst>
          </p:cNvPr>
          <p:cNvSpPr txBox="1"/>
          <p:nvPr/>
        </p:nvSpPr>
        <p:spPr>
          <a:xfrm>
            <a:off x="1315028" y="1460044"/>
            <a:ext cx="9561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3343B"/>
                </a:solidFill>
                <a:effectLst/>
                <a:highlight>
                  <a:srgbClr val="FCFCF9"/>
                </a:highlight>
                <a:latin typeface="__fkGroteskNeue_a82850"/>
              </a:rPr>
              <a:t>A method for training multi-layer </a:t>
            </a:r>
            <a:r>
              <a:rPr lang="en-US" sz="2400" b="0" i="0" dirty="0" err="1">
                <a:solidFill>
                  <a:srgbClr val="13343B"/>
                </a:solidFill>
                <a:effectLst/>
                <a:highlight>
                  <a:srgbClr val="FCFCF9"/>
                </a:highlight>
                <a:latin typeface="__fkGroteskNeue_a82850"/>
              </a:rPr>
              <a:t>perceptrons</a:t>
            </a:r>
            <a:endParaRPr lang="en-US" sz="2400" b="0" i="0" dirty="0">
              <a:solidFill>
                <a:srgbClr val="13343B"/>
              </a:solidFill>
              <a:effectLst/>
              <a:highlight>
                <a:srgbClr val="FCFCF9"/>
              </a:highlight>
              <a:latin typeface="__fkGroteskNeue_a8285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3343B"/>
                </a:solidFill>
                <a:highlight>
                  <a:srgbClr val="FCFCF9"/>
                </a:highlight>
                <a:latin typeface="__fkGroteskNeue_a82850"/>
              </a:rPr>
              <a:t>S</a:t>
            </a:r>
            <a:r>
              <a:rPr lang="en-US" sz="2400" b="0" i="0" dirty="0">
                <a:solidFill>
                  <a:srgbClr val="13343B"/>
                </a:solidFill>
                <a:effectLst/>
                <a:highlight>
                  <a:srgbClr val="FCFCF9"/>
                </a:highlight>
                <a:latin typeface="__fkGroteskNeue_a82850"/>
              </a:rPr>
              <a:t>tandard approach in neural networks today</a:t>
            </a:r>
            <a:endParaRPr lang="en-US" sz="2400" dirty="0"/>
          </a:p>
        </p:txBody>
      </p:sp>
      <p:pic>
        <p:nvPicPr>
          <p:cNvPr id="8194" name="Picture 2" descr="Remembering David E. Rumelhart (1942-2011) – Association for ...">
            <a:extLst>
              <a:ext uri="{FF2B5EF4-FFF2-40B4-BE49-F238E27FC236}">
                <a16:creationId xmlns:a16="http://schemas.microsoft.com/office/drawing/2014/main" id="{93356E81-87FE-2F7E-FB21-9BF4797DF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475" y="2416537"/>
            <a:ext cx="1304604" cy="195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A9C79A9-468F-2D43-E150-70BCC5F47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684" y="2421670"/>
            <a:ext cx="4080617" cy="199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136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4F3887F7-8ED2-B428-D150-1D9BE2040D18}"/>
              </a:ext>
            </a:extLst>
          </p:cNvPr>
          <p:cNvGrpSpPr/>
          <p:nvPr/>
        </p:nvGrpSpPr>
        <p:grpSpPr>
          <a:xfrm>
            <a:off x="887185" y="5597435"/>
            <a:ext cx="10417629" cy="842554"/>
            <a:chOff x="887185" y="5597435"/>
            <a:chExt cx="10417629" cy="84255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F125533-03AE-65F9-648B-C1304C906B10}"/>
                </a:ext>
              </a:extLst>
            </p:cNvPr>
            <p:cNvGrpSpPr/>
            <p:nvPr/>
          </p:nvGrpSpPr>
          <p:grpSpPr>
            <a:xfrm>
              <a:off x="887185" y="5597435"/>
              <a:ext cx="10417629" cy="280852"/>
              <a:chOff x="772885" y="6133012"/>
              <a:chExt cx="10417629" cy="280852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C815D99B-DD2D-DDF1-4B0C-27D2C055CB22}"/>
                  </a:ext>
                </a:extLst>
              </p:cNvPr>
              <p:cNvCxnSpPr/>
              <p:nvPr/>
            </p:nvCxnSpPr>
            <p:spPr>
              <a:xfrm>
                <a:off x="772885" y="6270172"/>
                <a:ext cx="10417629" cy="0"/>
              </a:xfrm>
              <a:prstGeom prst="straightConnector1">
                <a:avLst/>
              </a:prstGeom>
              <a:ln w="38100" cap="flat" cmpd="sng" algn="ctr">
                <a:solidFill>
                  <a:schemeClr val="tx1"/>
                </a:solidFill>
                <a:prstDash val="solid"/>
                <a:round/>
                <a:headEnd type="arrow" w="med" len="med"/>
                <a:tailEnd type="arrow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00561E6C-DF6A-AB95-2304-640AAF678CD5}"/>
                  </a:ext>
                </a:extLst>
              </p:cNvPr>
              <p:cNvSpPr/>
              <p:nvPr/>
            </p:nvSpPr>
            <p:spPr>
              <a:xfrm>
                <a:off x="1449977" y="6139543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A0C119B-280A-E2E9-07F5-3F6CE16C12C3}"/>
                  </a:ext>
                </a:extLst>
              </p:cNvPr>
              <p:cNvSpPr/>
              <p:nvPr/>
            </p:nvSpPr>
            <p:spPr>
              <a:xfrm>
                <a:off x="7321735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27EEF9E-B7C6-6EE2-25EB-490C3E1FCD08}"/>
                  </a:ext>
                </a:extLst>
              </p:cNvPr>
              <p:cNvSpPr/>
              <p:nvPr/>
            </p:nvSpPr>
            <p:spPr>
              <a:xfrm>
                <a:off x="9428117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260AA51F-EC83-0556-0904-78F2B228F45E}"/>
                  </a:ext>
                </a:extLst>
              </p:cNvPr>
              <p:cNvSpPr/>
              <p:nvPr/>
            </p:nvSpPr>
            <p:spPr>
              <a:xfrm>
                <a:off x="10289177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38CCC44-A808-4F03-138A-E67905476296}"/>
                  </a:ext>
                </a:extLst>
              </p:cNvPr>
              <p:cNvSpPr/>
              <p:nvPr/>
            </p:nvSpPr>
            <p:spPr>
              <a:xfrm>
                <a:off x="4295501" y="6133012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3851B79-8727-956E-12F3-7B2ACECD0573}"/>
                  </a:ext>
                </a:extLst>
              </p:cNvPr>
              <p:cNvSpPr/>
              <p:nvPr/>
            </p:nvSpPr>
            <p:spPr>
              <a:xfrm>
                <a:off x="5356857" y="6139544"/>
                <a:ext cx="287383" cy="274320"/>
              </a:xfrm>
              <a:prstGeom prst="ellipse">
                <a:avLst/>
              </a:prstGeom>
              <a:solidFill>
                <a:srgbClr val="ECEFED"/>
              </a:solidFill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34CBDCB-A349-BE72-081A-8584545E1E7D}"/>
                </a:ext>
              </a:extLst>
            </p:cNvPr>
            <p:cNvSpPr/>
            <p:nvPr/>
          </p:nvSpPr>
          <p:spPr>
            <a:xfrm>
              <a:off x="1291589" y="6113418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1943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37895724-FE26-2C54-72A7-120E39AEB3C7}"/>
                </a:ext>
              </a:extLst>
            </p:cNvPr>
            <p:cNvSpPr/>
            <p:nvPr/>
          </p:nvSpPr>
          <p:spPr>
            <a:xfrm>
              <a:off x="4137113" y="6113417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1957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FBEA0A6A-FC18-B2D9-6AF9-504D567672A1}"/>
                </a:ext>
              </a:extLst>
            </p:cNvPr>
            <p:cNvSpPr/>
            <p:nvPr/>
          </p:nvSpPr>
          <p:spPr>
            <a:xfrm>
              <a:off x="5198469" y="6113417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1960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47A448BD-1011-21E9-D67A-49D7CBD0F5D7}"/>
                </a:ext>
              </a:extLst>
            </p:cNvPr>
            <p:cNvSpPr/>
            <p:nvPr/>
          </p:nvSpPr>
          <p:spPr>
            <a:xfrm>
              <a:off x="7163347" y="6113417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1965</a:t>
              </a: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AF988585-06EE-37DA-4164-2E65FEDFBEEC}"/>
                </a:ext>
              </a:extLst>
            </p:cNvPr>
            <p:cNvSpPr/>
            <p:nvPr/>
          </p:nvSpPr>
          <p:spPr>
            <a:xfrm>
              <a:off x="9269729" y="6113416"/>
              <a:ext cx="832758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1986</a:t>
              </a:r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E59A0677-EF78-6FD5-C13D-720C0C3D39D7}"/>
                </a:ext>
              </a:extLst>
            </p:cNvPr>
            <p:cNvSpPr/>
            <p:nvPr/>
          </p:nvSpPr>
          <p:spPr>
            <a:xfrm>
              <a:off x="10130789" y="6113416"/>
              <a:ext cx="933452" cy="32657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1987</a:t>
              </a:r>
            </a:p>
          </p:txBody>
        </p:sp>
      </p:grpSp>
      <p:sp>
        <p:nvSpPr>
          <p:cNvPr id="3" name="Rectangular Callout 2">
            <a:extLst>
              <a:ext uri="{FF2B5EF4-FFF2-40B4-BE49-F238E27FC236}">
                <a16:creationId xmlns:a16="http://schemas.microsoft.com/office/drawing/2014/main" id="{BFEB4332-4C3E-4BAE-21CC-2B3646A95E52}"/>
              </a:ext>
            </a:extLst>
          </p:cNvPr>
          <p:cNvSpPr/>
          <p:nvPr/>
        </p:nvSpPr>
        <p:spPr>
          <a:xfrm>
            <a:off x="887185" y="692334"/>
            <a:ext cx="10417629" cy="3984735"/>
          </a:xfrm>
          <a:prstGeom prst="wedgeRectCallout">
            <a:avLst>
              <a:gd name="adj1" fmla="val 42125"/>
              <a:gd name="adj2" fmla="val 6981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57F55C-E8EE-3452-C8A4-E94B5AD08658}"/>
              </a:ext>
            </a:extLst>
          </p:cNvPr>
          <p:cNvSpPr txBox="1"/>
          <p:nvPr/>
        </p:nvSpPr>
        <p:spPr>
          <a:xfrm>
            <a:off x="1315028" y="969581"/>
            <a:ext cx="99510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19687:   Alex Waibel – CNN’s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0C54CD-FFB6-3AF5-6DBE-C46166876562}"/>
              </a:ext>
            </a:extLst>
          </p:cNvPr>
          <p:cNvSpPr txBox="1"/>
          <p:nvPr/>
        </p:nvSpPr>
        <p:spPr>
          <a:xfrm>
            <a:off x="1315028" y="1460044"/>
            <a:ext cx="95619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13343B"/>
                </a:solidFill>
                <a:effectLst/>
                <a:highlight>
                  <a:srgbClr val="FCFCF9"/>
                </a:highlight>
                <a:latin typeface="__fkGroteskNeue_a82850"/>
              </a:rPr>
              <a:t>Convolutional Neural Networks – shift invariance through weight sharing and backpropagation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3343B"/>
                </a:solidFill>
                <a:highlight>
                  <a:srgbClr val="FCFCF9"/>
                </a:highlight>
                <a:latin typeface="__fkGroteskNeue_a82850"/>
              </a:rPr>
              <a:t>Used especially in image analysis today</a:t>
            </a:r>
            <a:endParaRPr lang="en-US" sz="2400" b="0" i="0" dirty="0">
              <a:solidFill>
                <a:srgbClr val="13343B"/>
              </a:solidFill>
              <a:effectLst/>
              <a:highlight>
                <a:srgbClr val="FCFCF9"/>
              </a:highlight>
              <a:latin typeface="__fkGroteskNeue_a82850"/>
            </a:endParaRPr>
          </a:p>
        </p:txBody>
      </p:sp>
      <p:pic>
        <p:nvPicPr>
          <p:cNvPr id="10242" name="Picture 2" descr="KIT - Interactive Systems Labs (ISL)Institute - Staff">
            <a:extLst>
              <a:ext uri="{FF2B5EF4-FFF2-40B4-BE49-F238E27FC236}">
                <a16:creationId xmlns:a16="http://schemas.microsoft.com/office/drawing/2014/main" id="{20082E45-1CA7-E77D-C068-9CA90F9F5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872" y="2797533"/>
            <a:ext cx="1109069" cy="1491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Convolutional Neural Networks for Image Processing">
            <a:extLst>
              <a:ext uri="{FF2B5EF4-FFF2-40B4-BE49-F238E27FC236}">
                <a16:creationId xmlns:a16="http://schemas.microsoft.com/office/drawing/2014/main" id="{44F18238-1708-D01A-3C0F-251C3F435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1348" y="2803302"/>
            <a:ext cx="2356919" cy="1487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351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artoon of hands sewing a piece of paper&#10;&#10;Description automatically generated">
            <a:extLst>
              <a:ext uri="{FF2B5EF4-FFF2-40B4-BE49-F238E27FC236}">
                <a16:creationId xmlns:a16="http://schemas.microsoft.com/office/drawing/2014/main" id="{25F2915E-AB31-02BE-2D2D-1EFAB5691E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20" b="97266" l="1270" r="95313">
                        <a14:foregroundMark x1="5469" y1="41309" x2="8789" y2="56250"/>
                        <a14:foregroundMark x1="8789" y1="56250" x2="9766" y2="57129"/>
                        <a14:foregroundMark x1="10840" y1="49707" x2="9766" y2="43066"/>
                        <a14:foregroundMark x1="30664" y1="25195" x2="30664" y2="25195"/>
                        <a14:foregroundMark x1="32617" y1="25391" x2="19824" y2="23340"/>
                        <a14:foregroundMark x1="19824" y1="23340" x2="4102" y2="14258"/>
                        <a14:foregroundMark x1="4102" y1="14258" x2="2539" y2="11328"/>
                        <a14:foregroundMark x1="37305" y1="21094" x2="35352" y2="13867"/>
                        <a14:foregroundMark x1="35352" y1="13867" x2="29297" y2="6641"/>
                        <a14:foregroundMark x1="29297" y1="6641" x2="22949" y2="3320"/>
                        <a14:foregroundMark x1="22949" y1="3320" x2="14355" y2="3320"/>
                        <a14:foregroundMark x1="14355" y1="3320" x2="7324" y2="5371"/>
                        <a14:foregroundMark x1="7324" y1="5371" x2="1367" y2="9180"/>
                        <a14:foregroundMark x1="1367" y1="9180" x2="1270" y2="9180"/>
                        <a14:foregroundMark x1="5664" y1="6641" x2="12793" y2="6738"/>
                        <a14:foregroundMark x1="12793" y1="6738" x2="26660" y2="5078"/>
                        <a14:foregroundMark x1="66895" y1="22363" x2="82910" y2="22461"/>
                        <a14:foregroundMark x1="82910" y1="22461" x2="93945" y2="19434"/>
                        <a14:foregroundMark x1="93945" y1="19434" x2="95313" y2="18359"/>
                        <a14:foregroundMark x1="76465" y1="5273" x2="77734" y2="5566"/>
                        <a14:foregroundMark x1="78613" y1="5566" x2="72266" y2="5273"/>
                        <a14:foregroundMark x1="83301" y1="89355" x2="76855" y2="92676"/>
                        <a14:foregroundMark x1="76855" y1="92676" x2="47461" y2="97266"/>
                        <a14:foregroundMark x1="47461" y1="97266" x2="18066" y2="89551"/>
                        <a14:foregroundMark x1="94824" y1="52832" x2="94824" y2="52832"/>
                        <a14:foregroundMark x1="89551" y1="51855" x2="89551" y2="51855"/>
                        <a14:foregroundMark x1="75000" y1="34961" x2="75000" y2="34961"/>
                        <a14:foregroundMark x1="80762" y1="37793" x2="80762" y2="37793"/>
                        <a14:foregroundMark x1="80762" y1="37500" x2="80762" y2="37500"/>
                        <a14:foregroundMark x1="80566" y1="36719" x2="80566" y2="36719"/>
                        <a14:foregroundMark x1="69531" y1="37109" x2="69531" y2="37109"/>
                        <a14:foregroundMark x1="79395" y1="5566" x2="75488" y2="3320"/>
                        <a14:foregroundMark x1="75488" y1="3320" x2="71289" y2="50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2643187"/>
            <a:ext cx="12363450" cy="8429625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ACAEB76-EB41-57F2-787E-B10AD3DB76D4}"/>
              </a:ext>
            </a:extLst>
          </p:cNvPr>
          <p:cNvSpPr/>
          <p:nvPr/>
        </p:nvSpPr>
        <p:spPr>
          <a:xfrm>
            <a:off x="762000" y="685800"/>
            <a:ext cx="10820400" cy="195738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Neural Networks Unveiled</a:t>
            </a:r>
          </a:p>
        </p:txBody>
      </p:sp>
    </p:spTree>
    <p:extLst>
      <p:ext uri="{BB962C8B-B14F-4D97-AF65-F5344CB8AC3E}">
        <p14:creationId xmlns:p14="http://schemas.microsoft.com/office/powerpoint/2010/main" val="162291688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5215</TotalTime>
  <Words>1147</Words>
  <Application>Microsoft Macintosh PowerPoint</Application>
  <PresentationFormat>Widescreen</PresentationFormat>
  <Paragraphs>240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__fkGroteskNeue_a82850</vt:lpstr>
      <vt:lpstr>Aptos</vt:lpstr>
      <vt:lpstr>Aptos Display</vt:lpstr>
      <vt:lpstr>Arial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Husain, Maajid Ali (mah2ksc)</dc:creator>
  <cp:lastModifiedBy>Husain, Maajid Ali (mah2ksc)</cp:lastModifiedBy>
  <cp:revision>1</cp:revision>
  <dcterms:created xsi:type="dcterms:W3CDTF">2024-03-19T19:49:36Z</dcterms:created>
  <dcterms:modified xsi:type="dcterms:W3CDTF">2024-03-23T16:42:39Z</dcterms:modified>
</cp:coreProperties>
</file>